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3" r:id="rId2"/>
    <p:sldId id="284" r:id="rId3"/>
    <p:sldId id="264" r:id="rId4"/>
    <p:sldId id="272" r:id="rId5"/>
    <p:sldId id="289" r:id="rId6"/>
    <p:sldId id="266" r:id="rId7"/>
    <p:sldId id="290" r:id="rId8"/>
    <p:sldId id="291" r:id="rId9"/>
    <p:sldId id="292" r:id="rId10"/>
    <p:sldId id="293" r:id="rId11"/>
    <p:sldId id="294" r:id="rId12"/>
    <p:sldId id="285" r:id="rId13"/>
    <p:sldId id="295" r:id="rId14"/>
    <p:sldId id="28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2D2C4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94624"/>
  </p:normalViewPr>
  <p:slideViewPr>
    <p:cSldViewPr snapToGrid="0">
      <p:cViewPr varScale="1">
        <p:scale>
          <a:sx n="106" d="100"/>
          <a:sy n="106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25E6E-FC8A-1544-A8DA-297A635BBAF1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3EF26-CF83-5E42-A7A6-A9882A059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82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52400" y="-1"/>
            <a:ext cx="12344400" cy="6858001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23336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23336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61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43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81316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3704" y="2147033"/>
            <a:ext cx="4921998" cy="186512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H5</a:t>
            </a:r>
            <a:r>
              <a:rPr lang="zh-CN" altLang="en-US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跨</a:t>
            </a:r>
            <a:r>
              <a:rPr lang="zh-CN" altLang="en-US" sz="4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平台代码</a:t>
            </a:r>
            <a:endParaRPr lang="en-US" altLang="zh-CN" sz="48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</a:t>
            </a:r>
            <a:r>
              <a:rPr lang="zh-CN" altLang="en-US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方案</a:t>
            </a:r>
            <a:endParaRPr kumimoji="1" lang="zh-CN" altLang="en-US" sz="4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0434" y="4774077"/>
            <a:ext cx="2502915" cy="400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成都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2017.11.19</a:t>
            </a:r>
          </a:p>
        </p:txBody>
      </p:sp>
    </p:spTree>
    <p:extLst>
      <p:ext uri="{BB962C8B-B14F-4D97-AF65-F5344CB8AC3E}">
        <p14:creationId xmlns:p14="http://schemas.microsoft.com/office/powerpoint/2010/main" val="4204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18593" y="1618572"/>
            <a:ext cx="5467350" cy="34264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03699" y="1682581"/>
            <a:ext cx="4565570" cy="33624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call ()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request()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setHeader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auth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getPosition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payment ()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…</a:t>
            </a:r>
          </a:p>
        </p:txBody>
      </p:sp>
      <p:sp>
        <p:nvSpPr>
          <p:cNvPr id="2" name="矩形 1"/>
          <p:cNvSpPr/>
          <p:nvPr/>
        </p:nvSpPr>
        <p:spPr>
          <a:xfrm>
            <a:off x="1518745" y="77347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桥架模块设计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1518745" y="5453447"/>
            <a:ext cx="9058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*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LizardBridge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各流量平台自行实现，接口保持一致，主要负责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h5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和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交互的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api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12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8745" y="879682"/>
            <a:ext cx="2502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通用</a:t>
            </a:r>
            <a:r>
              <a:rPr lang="en-US" altLang="zh-CN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  <a:endParaRPr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18744" y="3003141"/>
            <a:ext cx="5707965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8745" y="4646967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08906" y="3370415"/>
            <a:ext cx="5105739" cy="3893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通过打包程序，把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h5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代码本地化，节省静态资源的加载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08906" y="4658419"/>
            <a:ext cx="471525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nb-NO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controller.js</a:t>
            </a:r>
            <a:r>
              <a:rPr lang="zh-CN" altLang="nb-NO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复用</a:t>
            </a:r>
            <a:endParaRPr lang="nb-NO" altLang="zh-CN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nb-NO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page.html</a:t>
            </a:r>
            <a:r>
              <a:rPr lang="nb-NO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nb-NO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通过打包程序，转成</a:t>
            </a:r>
            <a:r>
              <a:rPr lang="nb-NO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wxml</a:t>
            </a:r>
            <a:r>
              <a:rPr lang="zh-CN" altLang="nb-NO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模板</a:t>
            </a:r>
            <a:endParaRPr lang="nb-NO" altLang="zh-CN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nb-NO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page.css</a:t>
            </a:r>
            <a:r>
              <a:rPr lang="nb-NO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nb-NO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通过打包程序，转成</a:t>
            </a:r>
            <a:r>
              <a:rPr lang="nb-NO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wxsss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18745" y="1374537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0875" y="1368489"/>
            <a:ext cx="6013115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都是直连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https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模式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大部分流量平台都是通用的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，提供了自己的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JS SDK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只要设计好统一的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API,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通过桥接总是能保证业务代码是一致的</a:t>
            </a:r>
          </a:p>
        </p:txBody>
      </p:sp>
      <p:sp>
        <p:nvSpPr>
          <p:cNvPr id="12" name="矩形 11"/>
          <p:cNvSpPr/>
          <p:nvPr/>
        </p:nvSpPr>
        <p:spPr>
          <a:xfrm>
            <a:off x="1461165" y="2654677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  <a:endParaRPr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1165" y="428328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微信小程序平台</a:t>
            </a:r>
          </a:p>
        </p:txBody>
      </p:sp>
    </p:spTree>
    <p:extLst>
      <p:ext uri="{BB962C8B-B14F-4D97-AF65-F5344CB8AC3E}">
        <p14:creationId xmlns:p14="http://schemas.microsoft.com/office/powerpoint/2010/main" val="13353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22806" y="2852607"/>
            <a:ext cx="308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7950" y="1498322"/>
            <a:ext cx="5734050" cy="23775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nb-NO" altLang="zh-CN" sz="20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controller.js</a:t>
            </a:r>
            <a:r>
              <a:rPr lang="zh-CN" altLang="nb-NO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如何复用</a:t>
            </a:r>
            <a:r>
              <a:rPr lang="nb-NO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endParaRPr lang="nb-NO" altLang="zh-CN" sz="2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* 提取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Vue2.0</a:t>
            </a: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数据监听模块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* 利用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setData</a:t>
            </a: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，在小程序里面实现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MVVM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2.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</a:t>
            </a: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模板编译成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wxml</a:t>
            </a:r>
            <a:endParaRPr lang="en-US" altLang="zh-CN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3.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css</a:t>
            </a:r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编译成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wxss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57950" y="4329496"/>
            <a:ext cx="4367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*在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小程序平台下面实现一套框架，提供一致的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给业务使用，保证业务代码的复用性</a:t>
            </a:r>
          </a:p>
        </p:txBody>
      </p:sp>
    </p:spTree>
    <p:extLst>
      <p:ext uri="{BB962C8B-B14F-4D97-AF65-F5344CB8AC3E}">
        <p14:creationId xmlns:p14="http://schemas.microsoft.com/office/powerpoint/2010/main" val="31879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94156" y="2687109"/>
            <a:ext cx="4139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核心代码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57950" y="913546"/>
            <a:ext cx="5734050" cy="49936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vm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.$watch(function() {</a:t>
            </a:r>
          </a:p>
          <a:p>
            <a:r>
              <a:rPr lang="mr-IN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</a:t>
            </a:r>
            <a:r>
              <a:rPr lang="mr-IN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let</a:t>
            </a:r>
            <a:r>
              <a:rPr lang="mr-IN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mr-IN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result</a:t>
            </a:r>
            <a:r>
              <a:rPr lang="mr-IN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= {}</a:t>
            </a:r>
          </a:p>
          <a:p>
            <a:endParaRPr lang="mr-IN" altLang="zh-CN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for (let key in data) {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  result[key] = 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cloneDeep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(this[key])</a:t>
            </a:r>
          </a:p>
          <a:p>
            <a:r>
              <a:rPr lang="mr-IN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}</a:t>
            </a:r>
          </a:p>
          <a:p>
            <a:endParaRPr lang="mr-IN" altLang="zh-CN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for (let key2 in computed) {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  result[key2] = this[key2]</a:t>
            </a:r>
          </a:p>
          <a:p>
            <a:r>
              <a:rPr lang="mr-IN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}</a:t>
            </a:r>
          </a:p>
          <a:p>
            <a:endParaRPr lang="mr-IN" altLang="zh-CN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return result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},  function(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newVal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oldVal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) {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let diff = 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diffObject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newVal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oldVal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)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wxPage.setData</a:t>
            </a:r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(diff)</a:t>
            </a:r>
          </a:p>
          <a:p>
            <a:r>
              <a:rPr lang="mr-IN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})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5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12543" y="2514600"/>
            <a:ext cx="5693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YOU!</a:t>
            </a:r>
            <a:endParaRPr lang="zh-CN" altLang="en-US" sz="6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1944" y="1905232"/>
            <a:ext cx="330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如何理解</a:t>
            </a:r>
            <a:r>
              <a:rPr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H5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跨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平台？</a:t>
            </a:r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650415" y="1837500"/>
            <a:ext cx="589351" cy="659927"/>
            <a:chOff x="-885826" y="-1"/>
            <a:chExt cx="6124575" cy="6858001"/>
          </a:xfrm>
        </p:grpSpPr>
        <p:sp>
          <p:nvSpPr>
            <p:cNvPr id="19" name="等腰三角形 6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7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650416" y="2779472"/>
            <a:ext cx="51205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9" hangingPunct="0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这里的平台通俗一点即是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h5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代码运行时的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环境，常规的比如手机自带浏览器，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提供的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等等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defTabSz="914369" hangingPunct="0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除了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H5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自身规范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，这些平台大多提供了更强的原生能力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312163" y="1905232"/>
            <a:ext cx="330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前端面临的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问题？</a:t>
            </a:r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6499142" y="1837500"/>
            <a:ext cx="589351" cy="659927"/>
            <a:chOff x="-885826" y="-1"/>
            <a:chExt cx="6124575" cy="6858001"/>
          </a:xfrm>
        </p:grpSpPr>
        <p:sp>
          <p:nvSpPr>
            <p:cNvPr id="25" name="等腰三角形 6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7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6499141" y="2779472"/>
            <a:ext cx="51418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9" hangingPunct="0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Calibri"/>
              </a:rPr>
              <a:t>平台越来越多，前端开发人员不够，但其实业务流程都相对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Calibri"/>
              </a:rPr>
              <a:t>统一；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Calibri"/>
            </a:endParaRPr>
          </a:p>
          <a:p>
            <a:pPr defTabSz="914369" hangingPunct="0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Calibri"/>
              </a:rPr>
              <a:t>如何以不变应万变需要大家根据自身公司情况去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Calibri"/>
              </a:rPr>
              <a:t>探索。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5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5758329" y="2328888"/>
            <a:ext cx="621438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369" hangingPunct="0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定制化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的流量平台非常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多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与传统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的营销参数不同，这些平台</a:t>
            </a:r>
          </a:p>
          <a:p>
            <a:pPr defTabSz="914369" hangingPunct="0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都必须对接他们的</a:t>
            </a:r>
            <a:r>
              <a:rPr lang="en-US" altLang="zh-CN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API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defTabSz="914369" hangingPunct="0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常用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如：乐车邦</a:t>
            </a:r>
            <a:r>
              <a:rPr lang="en-US" altLang="zh-CN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APP,  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微信公众号，微信（支付宝）小程序，手淘（天猫）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，百度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地图，京东，汽车之家，百度糯米，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58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到家，新美大等等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，虽然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渠道众多，但是业务流程相对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统一。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defTabSz="914369" hangingPunct="0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如何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利用“一套”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h5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代码解决多终端运行问题成了前端重中之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重！</a:t>
            </a:r>
            <a:endParaRPr lang="en-US" altLang="zh-CN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156890" y="1655414"/>
            <a:ext cx="37987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Century Gothic" pitchFamily="34" charset="0"/>
              </a:rPr>
              <a:t>乐车邦前端面临的问题</a:t>
            </a:r>
            <a:endParaRPr lang="zh-CN" altLang="en-US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grpSp>
        <p:nvGrpSpPr>
          <p:cNvPr id="139" name="组 138"/>
          <p:cNvGrpSpPr/>
          <p:nvPr/>
        </p:nvGrpSpPr>
        <p:grpSpPr>
          <a:xfrm>
            <a:off x="322594" y="1899479"/>
            <a:ext cx="5294268" cy="3236401"/>
            <a:chOff x="216616" y="1922773"/>
            <a:chExt cx="5362142" cy="3277892"/>
          </a:xfrm>
        </p:grpSpPr>
        <p:grpSp>
          <p:nvGrpSpPr>
            <p:cNvPr id="96" name="组 95"/>
            <p:cNvGrpSpPr/>
            <p:nvPr/>
          </p:nvGrpSpPr>
          <p:grpSpPr>
            <a:xfrm>
              <a:off x="4983312" y="3065268"/>
              <a:ext cx="595446" cy="656431"/>
              <a:chOff x="8567290" y="4385784"/>
              <a:chExt cx="1177496" cy="1298094"/>
            </a:xfrm>
          </p:grpSpPr>
          <p:sp>
            <p:nvSpPr>
              <p:cNvPr id="97" name="文本框 96"/>
              <p:cNvSpPr txBox="1"/>
              <p:nvPr/>
            </p:nvSpPr>
            <p:spPr>
              <a:xfrm>
                <a:off x="8567290" y="5283197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建设银行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98" name="图片 9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896" y="4385784"/>
                <a:ext cx="896400" cy="896400"/>
              </a:xfrm>
              <a:prstGeom prst="rect">
                <a:avLst/>
              </a:prstGeom>
            </p:spPr>
          </p:pic>
        </p:grpSp>
        <p:grpSp>
          <p:nvGrpSpPr>
            <p:cNvPr id="78" name="Group 2"/>
            <p:cNvGrpSpPr/>
            <p:nvPr/>
          </p:nvGrpSpPr>
          <p:grpSpPr>
            <a:xfrm>
              <a:off x="1960934" y="4490212"/>
              <a:ext cx="1812445" cy="710453"/>
              <a:chOff x="3381376" y="4711701"/>
              <a:chExt cx="5467350" cy="2143125"/>
            </a:xfrm>
          </p:grpSpPr>
          <p:sp>
            <p:nvSpPr>
              <p:cNvPr id="133" name="Freeform 5"/>
              <p:cNvSpPr/>
              <p:nvPr/>
            </p:nvSpPr>
            <p:spPr bwMode="auto">
              <a:xfrm>
                <a:off x="3381376" y="4711701"/>
                <a:ext cx="5467350" cy="2143125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700"/>
              </a:p>
            </p:txBody>
          </p:sp>
          <p:sp>
            <p:nvSpPr>
              <p:cNvPr id="134" name="Freeform 6"/>
              <p:cNvSpPr/>
              <p:nvPr/>
            </p:nvSpPr>
            <p:spPr bwMode="auto">
              <a:xfrm>
                <a:off x="3689351" y="4819651"/>
                <a:ext cx="4849813" cy="1701800"/>
              </a:xfrm>
              <a:custGeom>
                <a:avLst/>
                <a:gdLst>
                  <a:gd name="T0" fmla="*/ 0 w 3055"/>
                  <a:gd name="T1" fmla="*/ 1072 h 1072"/>
                  <a:gd name="T2" fmla="*/ 3055 w 3055"/>
                  <a:gd name="T3" fmla="*/ 1068 h 1072"/>
                  <a:gd name="T4" fmla="*/ 2226 w 3055"/>
                  <a:gd name="T5" fmla="*/ 0 h 1072"/>
                  <a:gd name="T6" fmla="*/ 812 w 3055"/>
                  <a:gd name="T7" fmla="*/ 2 h 1072"/>
                  <a:gd name="T8" fmla="*/ 0 w 3055"/>
                  <a:gd name="T9" fmla="*/ 1072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5" h="1072">
                    <a:moveTo>
                      <a:pt x="0" y="1072"/>
                    </a:moveTo>
                    <a:lnTo>
                      <a:pt x="3055" y="1068"/>
                    </a:lnTo>
                    <a:lnTo>
                      <a:pt x="2226" y="0"/>
                    </a:lnTo>
                    <a:lnTo>
                      <a:pt x="812" y="2"/>
                    </a:lnTo>
                    <a:lnTo>
                      <a:pt x="0" y="107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5000" r="-2500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700"/>
              </a:p>
            </p:txBody>
          </p:sp>
          <p:sp>
            <p:nvSpPr>
              <p:cNvPr id="135" name="Freeform 7"/>
              <p:cNvSpPr/>
              <p:nvPr/>
            </p:nvSpPr>
            <p:spPr bwMode="auto">
              <a:xfrm>
                <a:off x="5664201" y="4751388"/>
                <a:ext cx="846138" cy="30163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700"/>
              </a:p>
            </p:txBody>
          </p:sp>
          <p:sp>
            <p:nvSpPr>
              <p:cNvPr id="136" name="Freeform 8"/>
              <p:cNvSpPr>
                <a:spLocks noEditPoints="1"/>
              </p:cNvSpPr>
              <p:nvPr/>
            </p:nvSpPr>
            <p:spPr bwMode="auto">
              <a:xfrm>
                <a:off x="5830889" y="6557963"/>
                <a:ext cx="561975" cy="101600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700"/>
              </a:p>
            </p:txBody>
          </p:sp>
        </p:grpSp>
        <p:grpSp>
          <p:nvGrpSpPr>
            <p:cNvPr id="79" name="组 78"/>
            <p:cNvGrpSpPr/>
            <p:nvPr/>
          </p:nvGrpSpPr>
          <p:grpSpPr>
            <a:xfrm>
              <a:off x="4631912" y="2178636"/>
              <a:ext cx="455119" cy="671270"/>
              <a:chOff x="945553" y="5474180"/>
              <a:chExt cx="900000" cy="1327438"/>
            </a:xfrm>
          </p:grpSpPr>
          <p:pic>
            <p:nvPicPr>
              <p:cNvPr id="131" name="图片 1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553" y="5474180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2" name="矩形 131"/>
              <p:cNvSpPr/>
              <p:nvPr/>
            </p:nvSpPr>
            <p:spPr>
              <a:xfrm>
                <a:off x="1030833" y="6400937"/>
                <a:ext cx="729445" cy="400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微信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3453774" y="3575426"/>
              <a:ext cx="550710" cy="658079"/>
              <a:chOff x="8311875" y="4806569"/>
              <a:chExt cx="1089031" cy="1301353"/>
            </a:xfrm>
          </p:grpSpPr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6391" y="480656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0" name="矩形 129"/>
              <p:cNvSpPr/>
              <p:nvPr/>
            </p:nvSpPr>
            <p:spPr>
              <a:xfrm>
                <a:off x="8311875" y="5707241"/>
                <a:ext cx="1089031" cy="400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招商银行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81" name="组 80"/>
            <p:cNvGrpSpPr/>
            <p:nvPr/>
          </p:nvGrpSpPr>
          <p:grpSpPr>
            <a:xfrm>
              <a:off x="1181305" y="2457433"/>
              <a:ext cx="635340" cy="701112"/>
              <a:chOff x="2661057" y="1864334"/>
              <a:chExt cx="1256386" cy="1386450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2661057" y="2850103"/>
                <a:ext cx="125638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chemeClr val="bg1"/>
                    </a:solidFill>
                    <a:latin typeface="+mn-ea"/>
                  </a:rPr>
                  <a:t>百度地图</a:t>
                </a:r>
              </a:p>
            </p:txBody>
          </p:sp>
          <p:pic>
            <p:nvPicPr>
              <p:cNvPr id="128" name="图片 1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2528" y="1864334"/>
                <a:ext cx="975415" cy="975415"/>
              </a:xfrm>
              <a:prstGeom prst="rect">
                <a:avLst/>
              </a:prstGeom>
            </p:spPr>
          </p:pic>
        </p:grpSp>
        <p:grpSp>
          <p:nvGrpSpPr>
            <p:cNvPr id="83" name="组 82"/>
            <p:cNvGrpSpPr/>
            <p:nvPr/>
          </p:nvGrpSpPr>
          <p:grpSpPr>
            <a:xfrm>
              <a:off x="564832" y="1978755"/>
              <a:ext cx="595446" cy="737724"/>
              <a:chOff x="1441623" y="486664"/>
              <a:chExt cx="1177496" cy="1458850"/>
            </a:xfrm>
          </p:grpSpPr>
          <p:sp>
            <p:nvSpPr>
              <p:cNvPr id="123" name="文本框 122"/>
              <p:cNvSpPr txBox="1"/>
              <p:nvPr/>
            </p:nvSpPr>
            <p:spPr>
              <a:xfrm>
                <a:off x="1441623" y="1544833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易到用车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24" name="图片 1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592" y="486664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84" name="组 83"/>
            <p:cNvGrpSpPr/>
            <p:nvPr/>
          </p:nvGrpSpPr>
          <p:grpSpPr>
            <a:xfrm>
              <a:off x="216616" y="2755999"/>
              <a:ext cx="595446" cy="745366"/>
              <a:chOff x="1011309" y="2283177"/>
              <a:chExt cx="1177496" cy="1473963"/>
            </a:xfrm>
          </p:grpSpPr>
          <p:sp>
            <p:nvSpPr>
              <p:cNvPr id="121" name="文本框 120"/>
              <p:cNvSpPr txBox="1"/>
              <p:nvPr/>
            </p:nvSpPr>
            <p:spPr>
              <a:xfrm>
                <a:off x="1011309" y="3356459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滴滴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22" name="图片 12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457" y="2283177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85" name="组 84"/>
            <p:cNvGrpSpPr/>
            <p:nvPr/>
          </p:nvGrpSpPr>
          <p:grpSpPr>
            <a:xfrm>
              <a:off x="691717" y="3465746"/>
              <a:ext cx="595446" cy="727952"/>
              <a:chOff x="1806546" y="4146441"/>
              <a:chExt cx="1177496" cy="1439528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1806546" y="5185288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神州专车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20" name="图片 1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2040" y="4146441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86" name="组 85"/>
            <p:cNvGrpSpPr/>
            <p:nvPr/>
          </p:nvGrpSpPr>
          <p:grpSpPr>
            <a:xfrm>
              <a:off x="1351618" y="3247284"/>
              <a:ext cx="600758" cy="818514"/>
              <a:chOff x="2910520" y="3055441"/>
              <a:chExt cx="1188000" cy="1618613"/>
            </a:xfrm>
          </p:grpSpPr>
          <p:sp>
            <p:nvSpPr>
              <p:cNvPr id="117" name="文本框 116"/>
              <p:cNvSpPr txBox="1"/>
              <p:nvPr/>
            </p:nvSpPr>
            <p:spPr>
              <a:xfrm>
                <a:off x="2915771" y="4273373"/>
                <a:ext cx="1177495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chemeClr val="bg1"/>
                    </a:solidFill>
                    <a:latin typeface="+mn-ea"/>
                  </a:rPr>
                  <a:t>易车</a:t>
                </a:r>
              </a:p>
            </p:txBody>
          </p:sp>
          <p:pic>
            <p:nvPicPr>
              <p:cNvPr id="118" name="图片 11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520" y="3055441"/>
                <a:ext cx="1188000" cy="1188000"/>
              </a:xfrm>
              <a:prstGeom prst="rect">
                <a:avLst/>
              </a:prstGeom>
            </p:spPr>
          </p:pic>
        </p:grpSp>
        <p:grpSp>
          <p:nvGrpSpPr>
            <p:cNvPr id="87" name="组 86"/>
            <p:cNvGrpSpPr/>
            <p:nvPr/>
          </p:nvGrpSpPr>
          <p:grpSpPr>
            <a:xfrm>
              <a:off x="1985676" y="2838619"/>
              <a:ext cx="679296" cy="660637"/>
              <a:chOff x="4176929" y="2187486"/>
              <a:chExt cx="1343310" cy="1306412"/>
            </a:xfrm>
          </p:grpSpPr>
          <p:sp>
            <p:nvSpPr>
              <p:cNvPr id="115" name="文本框 114"/>
              <p:cNvSpPr txBox="1"/>
              <p:nvPr/>
            </p:nvSpPr>
            <p:spPr>
              <a:xfrm>
                <a:off x="4176929" y="3093217"/>
                <a:ext cx="1343310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smtClean="0">
                    <a:solidFill>
                      <a:schemeClr val="bg1"/>
                    </a:solidFill>
                    <a:latin typeface="+mn-ea"/>
                  </a:rPr>
                  <a:t>车轮查违章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16" name="图片 11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0384" y="2187486"/>
                <a:ext cx="896400" cy="896400"/>
              </a:xfrm>
              <a:prstGeom prst="rect">
                <a:avLst/>
              </a:prstGeom>
            </p:spPr>
          </p:pic>
        </p:grpSp>
        <p:grpSp>
          <p:nvGrpSpPr>
            <p:cNvPr id="88" name="组 87"/>
            <p:cNvGrpSpPr/>
            <p:nvPr/>
          </p:nvGrpSpPr>
          <p:grpSpPr>
            <a:xfrm>
              <a:off x="1844519" y="2021470"/>
              <a:ext cx="595446" cy="732918"/>
              <a:chOff x="4618602" y="504891"/>
              <a:chExt cx="1177496" cy="1449347"/>
            </a:xfrm>
          </p:grpSpPr>
          <p:sp>
            <p:nvSpPr>
              <p:cNvPr id="113" name="文本框 112"/>
              <p:cNvSpPr txBox="1"/>
              <p:nvPr/>
            </p:nvSpPr>
            <p:spPr>
              <a:xfrm>
                <a:off x="4618602" y="1553557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dirty="0" smtClean="0">
                    <a:solidFill>
                      <a:schemeClr val="bg1"/>
                    </a:solidFill>
                    <a:latin typeface="+mn-ea"/>
                  </a:rPr>
                  <a:t>58</a:t>
                </a:r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到家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5350" y="504891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89" name="组 88"/>
            <p:cNvGrpSpPr/>
            <p:nvPr/>
          </p:nvGrpSpPr>
          <p:grpSpPr>
            <a:xfrm>
              <a:off x="2862812" y="2254604"/>
              <a:ext cx="595446" cy="730952"/>
              <a:chOff x="6014115" y="1272342"/>
              <a:chExt cx="1177496" cy="1445460"/>
            </a:xfrm>
          </p:grpSpPr>
          <p:sp>
            <p:nvSpPr>
              <p:cNvPr id="111" name="文本框 110"/>
              <p:cNvSpPr txBox="1"/>
              <p:nvPr/>
            </p:nvSpPr>
            <p:spPr>
              <a:xfrm>
                <a:off x="6014115" y="2317121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chemeClr val="bg1"/>
                    </a:solidFill>
                    <a:latin typeface="+mn-ea"/>
                  </a:rPr>
                  <a:t>京东汽车</a:t>
                </a:r>
              </a:p>
            </p:txBody>
          </p:sp>
          <p:pic>
            <p:nvPicPr>
              <p:cNvPr id="112" name="图片 1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863" y="1272342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90" name="组 89"/>
            <p:cNvGrpSpPr/>
            <p:nvPr/>
          </p:nvGrpSpPr>
          <p:grpSpPr>
            <a:xfrm>
              <a:off x="1998945" y="3789938"/>
              <a:ext cx="586428" cy="656961"/>
              <a:chOff x="4364487" y="4343099"/>
              <a:chExt cx="1159663" cy="1299142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4364487" y="5241560"/>
                <a:ext cx="1159663" cy="400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700" dirty="0" smtClean="0">
                    <a:solidFill>
                      <a:schemeClr val="bg1"/>
                    </a:solidFill>
                    <a:latin typeface="+mn-ea"/>
                  </a:rPr>
                  <a:t>ETCP</a:t>
                </a:r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停车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10" name="图片 10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6117" y="4343099"/>
                <a:ext cx="896400" cy="896400"/>
              </a:xfrm>
              <a:prstGeom prst="rect">
                <a:avLst/>
              </a:prstGeom>
            </p:spPr>
          </p:pic>
        </p:grpSp>
        <p:grpSp>
          <p:nvGrpSpPr>
            <p:cNvPr id="91" name="组 90"/>
            <p:cNvGrpSpPr/>
            <p:nvPr/>
          </p:nvGrpSpPr>
          <p:grpSpPr>
            <a:xfrm>
              <a:off x="2778597" y="3191169"/>
              <a:ext cx="550710" cy="727763"/>
              <a:chOff x="6119000" y="3157981"/>
              <a:chExt cx="1089031" cy="1439154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6119000" y="4196454"/>
                <a:ext cx="1089031" cy="400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大众点评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08" name="图片 10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9338" y="3157981"/>
                <a:ext cx="1044000" cy="1043999"/>
              </a:xfrm>
              <a:prstGeom prst="rect">
                <a:avLst/>
              </a:prstGeom>
            </p:spPr>
          </p:pic>
        </p:grpSp>
        <p:grpSp>
          <p:nvGrpSpPr>
            <p:cNvPr id="92" name="组 91"/>
            <p:cNvGrpSpPr/>
            <p:nvPr/>
          </p:nvGrpSpPr>
          <p:grpSpPr>
            <a:xfrm>
              <a:off x="3564931" y="2739607"/>
              <a:ext cx="527939" cy="740769"/>
              <a:chOff x="7629363" y="2069857"/>
              <a:chExt cx="1044000" cy="1464872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7786641" y="3134048"/>
                <a:ext cx="729444" cy="400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天猫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9363" y="2069857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93" name="组 92"/>
            <p:cNvGrpSpPr/>
            <p:nvPr/>
          </p:nvGrpSpPr>
          <p:grpSpPr>
            <a:xfrm>
              <a:off x="3726578" y="1922773"/>
              <a:ext cx="792539" cy="738363"/>
              <a:chOff x="7908719" y="494274"/>
              <a:chExt cx="1567248" cy="1460115"/>
            </a:xfrm>
          </p:grpSpPr>
          <p:sp>
            <p:nvSpPr>
              <p:cNvPr id="103" name="文本框 270"/>
              <p:cNvSpPr txBox="1"/>
              <p:nvPr/>
            </p:nvSpPr>
            <p:spPr>
              <a:xfrm>
                <a:off x="7908719" y="1553708"/>
                <a:ext cx="1567248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chemeClr val="bg1"/>
                    </a:solidFill>
                    <a:latin typeface="+mn-ea"/>
                  </a:rPr>
                  <a:t>腾讯</a:t>
                </a:r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汽车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43" y="494274"/>
                <a:ext cx="1044000" cy="1044000"/>
              </a:xfrm>
              <a:prstGeom prst="rect">
                <a:avLst/>
              </a:prstGeom>
            </p:spPr>
          </p:pic>
        </p:grpSp>
        <p:grpSp>
          <p:nvGrpSpPr>
            <p:cNvPr id="94" name="组 93"/>
            <p:cNvGrpSpPr/>
            <p:nvPr/>
          </p:nvGrpSpPr>
          <p:grpSpPr>
            <a:xfrm>
              <a:off x="4068000" y="3803547"/>
              <a:ext cx="595446" cy="659179"/>
              <a:chOff x="7179812" y="3644628"/>
              <a:chExt cx="1177496" cy="1303527"/>
            </a:xfrm>
          </p:grpSpPr>
          <p:sp>
            <p:nvSpPr>
              <p:cNvPr id="101" name="文本框 100"/>
              <p:cNvSpPr txBox="1"/>
              <p:nvPr/>
            </p:nvSpPr>
            <p:spPr>
              <a:xfrm>
                <a:off x="7179812" y="4547474"/>
                <a:ext cx="1177496" cy="40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百度糯米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0360" y="3644628"/>
                <a:ext cx="896400" cy="896400"/>
              </a:xfrm>
              <a:prstGeom prst="rect">
                <a:avLst/>
              </a:prstGeom>
            </p:spPr>
          </p:pic>
        </p:grpSp>
        <p:grpSp>
          <p:nvGrpSpPr>
            <p:cNvPr id="95" name="组 94"/>
            <p:cNvGrpSpPr/>
            <p:nvPr/>
          </p:nvGrpSpPr>
          <p:grpSpPr>
            <a:xfrm>
              <a:off x="4301998" y="2928617"/>
              <a:ext cx="527939" cy="742056"/>
              <a:chOff x="9084135" y="2231555"/>
              <a:chExt cx="1044000" cy="1467418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9242188" y="3298292"/>
                <a:ext cx="729444" cy="400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700" dirty="0" smtClean="0">
                    <a:solidFill>
                      <a:schemeClr val="bg1"/>
                    </a:solidFill>
                    <a:latin typeface="+mn-ea"/>
                  </a:rPr>
                  <a:t>淘宝</a:t>
                </a:r>
                <a:endParaRPr lang="zh-CN" altLang="en-US" sz="7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4135" y="2231555"/>
                <a:ext cx="1044000" cy="1044000"/>
              </a:xfrm>
              <a:prstGeom prst="rect">
                <a:avLst/>
              </a:prstGeom>
            </p:spPr>
          </p:pic>
        </p:grpSp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882" y="4151749"/>
              <a:ext cx="712623" cy="712623"/>
            </a:xfrm>
            <a:prstGeom prst="rect">
              <a:avLst/>
            </a:prstGeom>
            <a:effectLst>
              <a:reflection blurRad="12700" stA="21000" endPos="32000" dir="5400000" sy="-100000" algn="bl" rotWithShape="0"/>
            </a:effectLst>
          </p:spPr>
        </p:pic>
      </p:grpSp>
      <p:sp>
        <p:nvSpPr>
          <p:cNvPr id="138" name="矩形 137"/>
          <p:cNvSpPr/>
          <p:nvPr/>
        </p:nvSpPr>
        <p:spPr>
          <a:xfrm>
            <a:off x="5863023" y="1678775"/>
            <a:ext cx="152400" cy="513507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0657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4288935" y="3028308"/>
            <a:ext cx="5131323" cy="112561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248850" y="1346908"/>
            <a:ext cx="5131323" cy="8079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483760" y="1366656"/>
            <a:ext cx="4194423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hybird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https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直连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83760" y="2980783"/>
            <a:ext cx="488303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微信公众号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、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手机浏览器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、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百度地图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、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百度糯米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手机淘宝、天猫、</a:t>
            </a:r>
            <a:r>
              <a:rPr lang="en-US" altLang="zh-CN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58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到家、汽车之家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新美大，银行系统等等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1628266" y="1298226"/>
            <a:ext cx="3257790" cy="4358211"/>
            <a:chOff x="1242364" y="1487978"/>
            <a:chExt cx="3257790" cy="4358211"/>
          </a:xfrm>
        </p:grpSpPr>
        <p:sp>
          <p:nvSpPr>
            <p:cNvPr id="7" name="椭圆 6"/>
            <p:cNvSpPr/>
            <p:nvPr/>
          </p:nvSpPr>
          <p:spPr>
            <a:xfrm rot="4500000" flipH="1">
              <a:off x="3403649" y="1487978"/>
              <a:ext cx="905279" cy="905279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rgbClr val="103154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3215832" y="3116997"/>
              <a:ext cx="1284322" cy="1284322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rgbClr val="103154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5045851" flipH="1">
              <a:off x="3448634" y="5017559"/>
              <a:ext cx="828630" cy="828630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rgbClr val="103154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20822614" flipH="1">
              <a:off x="1242364" y="2643715"/>
              <a:ext cx="1546291" cy="15462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rgbClr val="103154"/>
                </a:solidFill>
              </a:endParaRPr>
            </a:p>
          </p:txBody>
        </p:sp>
        <p:cxnSp>
          <p:nvCxnSpPr>
            <p:cNvPr id="18" name="直线连接符 55"/>
            <p:cNvCxnSpPr>
              <a:stCxn id="12" idx="4"/>
              <a:endCxn id="10" idx="1"/>
            </p:cNvCxnSpPr>
            <p:nvPr/>
          </p:nvCxnSpPr>
          <p:spPr>
            <a:xfrm>
              <a:off x="2188856" y="4170322"/>
              <a:ext cx="1300965" cy="1081462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58"/>
            <p:cNvCxnSpPr>
              <a:stCxn id="12" idx="1"/>
              <a:endCxn id="7" idx="4"/>
            </p:cNvCxnSpPr>
            <p:nvPr/>
          </p:nvCxnSpPr>
          <p:spPr>
            <a:xfrm flipV="1">
              <a:off x="2425713" y="2057769"/>
              <a:ext cx="993359" cy="703739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3429198" y="1740562"/>
              <a:ext cx="8492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APP</a:t>
              </a:r>
              <a:endParaRPr lang="zh-CN" altLang="en-US" sz="20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48959" y="3193790"/>
              <a:ext cx="15801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H5</a:t>
              </a:r>
              <a:r>
                <a:rPr lang="zh-CN" altLang="en-US" sz="20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流量平台</a:t>
              </a:r>
              <a:endParaRPr lang="zh-CN" altLang="en-US" sz="20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329987" y="3405215"/>
              <a:ext cx="10511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https</a:t>
              </a:r>
            </a:p>
            <a:p>
              <a:pPr algn="ctr"/>
              <a:r>
                <a:rPr lang="zh-CN" altLang="en-US" sz="20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直连</a:t>
              </a:r>
              <a:endParaRPr lang="zh-CN" altLang="en-US" sz="20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447434" y="5152296"/>
              <a:ext cx="831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微信</a:t>
              </a:r>
              <a:endParaRPr lang="en-US" altLang="zh-CN" sz="1600" b="1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zh-CN" altLang="en-US" sz="16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小程序</a:t>
              </a:r>
              <a:endParaRPr lang="zh-CN" altLang="en-US" sz="16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2" name="直线连接符 55"/>
            <p:cNvCxnSpPr>
              <a:endCxn id="8" idx="6"/>
            </p:cNvCxnSpPr>
            <p:nvPr/>
          </p:nvCxnSpPr>
          <p:spPr>
            <a:xfrm>
              <a:off x="2731721" y="3564180"/>
              <a:ext cx="484111" cy="194978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6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3128394" y="4738852"/>
            <a:ext cx="7423748" cy="114237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620548" y="3441849"/>
            <a:ext cx="5931594" cy="10537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084792" y="2183255"/>
            <a:ext cx="5467350" cy="10537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420819" y="1153326"/>
            <a:ext cx="5131323" cy="8079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997781" y="1153326"/>
            <a:ext cx="4194423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业务底层框架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业务通用组建（公用代码）</a:t>
            </a:r>
            <a:endParaRPr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32400" y="2109629"/>
            <a:ext cx="353624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defTabSz="457200">
              <a:lnSpc>
                <a:spcPct val="150000"/>
              </a:lnSpc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controller.js</a:t>
            </a:r>
            <a:endParaRPr lang="en-US" altLang="zh-CN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en-US" altLang="zh-CN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template.html</a:t>
            </a:r>
            <a:endParaRPr lang="en-US" altLang="zh-CN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en-US" altLang="zh-CN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style.css</a:t>
            </a:r>
            <a:endParaRPr lang="zh-CN" altLang="en-US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rot="2559205">
            <a:off x="2206500" y="488388"/>
            <a:ext cx="2704738" cy="5416887"/>
          </a:xfrm>
          <a:custGeom>
            <a:avLst/>
            <a:gdLst>
              <a:gd name="T0" fmla="*/ 364 w 782"/>
              <a:gd name="T1" fmla="*/ 771 h 782"/>
              <a:gd name="T2" fmla="*/ 316 w 782"/>
              <a:gd name="T3" fmla="*/ 765 h 782"/>
              <a:gd name="T4" fmla="*/ 276 w 782"/>
              <a:gd name="T5" fmla="*/ 765 h 782"/>
              <a:gd name="T6" fmla="*/ 247 w 782"/>
              <a:gd name="T7" fmla="*/ 755 h 782"/>
              <a:gd name="T8" fmla="*/ 411 w 782"/>
              <a:gd name="T9" fmla="*/ 752 h 782"/>
              <a:gd name="T10" fmla="*/ 558 w 782"/>
              <a:gd name="T11" fmla="*/ 745 h 782"/>
              <a:gd name="T12" fmla="*/ 477 w 782"/>
              <a:gd name="T13" fmla="*/ 732 h 782"/>
              <a:gd name="T14" fmla="*/ 202 w 782"/>
              <a:gd name="T15" fmla="*/ 734 h 782"/>
              <a:gd name="T16" fmla="*/ 263 w 782"/>
              <a:gd name="T17" fmla="*/ 729 h 782"/>
              <a:gd name="T18" fmla="*/ 245 w 782"/>
              <a:gd name="T19" fmla="*/ 722 h 782"/>
              <a:gd name="T20" fmla="*/ 231 w 782"/>
              <a:gd name="T21" fmla="*/ 705 h 782"/>
              <a:gd name="T22" fmla="*/ 206 w 782"/>
              <a:gd name="T23" fmla="*/ 690 h 782"/>
              <a:gd name="T24" fmla="*/ 184 w 782"/>
              <a:gd name="T25" fmla="*/ 688 h 782"/>
              <a:gd name="T26" fmla="*/ 176 w 782"/>
              <a:gd name="T27" fmla="*/ 682 h 782"/>
              <a:gd name="T28" fmla="*/ 159 w 782"/>
              <a:gd name="T29" fmla="*/ 656 h 782"/>
              <a:gd name="T30" fmla="*/ 678 w 782"/>
              <a:gd name="T31" fmla="*/ 656 h 782"/>
              <a:gd name="T32" fmla="*/ 124 w 782"/>
              <a:gd name="T33" fmla="*/ 635 h 782"/>
              <a:gd name="T34" fmla="*/ 117 w 782"/>
              <a:gd name="T35" fmla="*/ 628 h 782"/>
              <a:gd name="T36" fmla="*/ 670 w 782"/>
              <a:gd name="T37" fmla="*/ 620 h 782"/>
              <a:gd name="T38" fmla="*/ 689 w 782"/>
              <a:gd name="T39" fmla="*/ 596 h 782"/>
              <a:gd name="T40" fmla="*/ 691 w 782"/>
              <a:gd name="T41" fmla="*/ 574 h 782"/>
              <a:gd name="T42" fmla="*/ 696 w 782"/>
              <a:gd name="T43" fmla="*/ 566 h 782"/>
              <a:gd name="T44" fmla="*/ 35 w 782"/>
              <a:gd name="T45" fmla="*/ 553 h 782"/>
              <a:gd name="T46" fmla="*/ 722 w 782"/>
              <a:gd name="T47" fmla="*/ 535 h 782"/>
              <a:gd name="T48" fmla="*/ 733 w 782"/>
              <a:gd name="T49" fmla="*/ 507 h 782"/>
              <a:gd name="T50" fmla="*/ 730 w 782"/>
              <a:gd name="T51" fmla="*/ 485 h 782"/>
              <a:gd name="T52" fmla="*/ 732 w 782"/>
              <a:gd name="T53" fmla="*/ 476 h 782"/>
              <a:gd name="T54" fmla="*/ 746 w 782"/>
              <a:gd name="T55" fmla="*/ 459 h 782"/>
              <a:gd name="T56" fmla="*/ 778 w 782"/>
              <a:gd name="T57" fmla="*/ 443 h 782"/>
              <a:gd name="T58" fmla="*/ 781 w 782"/>
              <a:gd name="T59" fmla="*/ 413 h 782"/>
              <a:gd name="T60" fmla="*/ 772 w 782"/>
              <a:gd name="T61" fmla="*/ 393 h 782"/>
              <a:gd name="T62" fmla="*/ 29 w 782"/>
              <a:gd name="T63" fmla="*/ 379 h 782"/>
              <a:gd name="T64" fmla="*/ 30 w 782"/>
              <a:gd name="T65" fmla="*/ 369 h 782"/>
              <a:gd name="T66" fmla="*/ 41 w 782"/>
              <a:gd name="T67" fmla="*/ 350 h 782"/>
              <a:gd name="T68" fmla="*/ 13 w 782"/>
              <a:gd name="T69" fmla="*/ 340 h 782"/>
              <a:gd name="T70" fmla="*/ 18 w 782"/>
              <a:gd name="T71" fmla="*/ 311 h 782"/>
              <a:gd name="T72" fmla="*/ 13 w 782"/>
              <a:gd name="T73" fmla="*/ 290 h 782"/>
              <a:gd name="T74" fmla="*/ 16 w 782"/>
              <a:gd name="T75" fmla="*/ 280 h 782"/>
              <a:gd name="T76" fmla="*/ 31 w 782"/>
              <a:gd name="T77" fmla="*/ 264 h 782"/>
              <a:gd name="T78" fmla="*/ 712 w 782"/>
              <a:gd name="T79" fmla="*/ 248 h 782"/>
              <a:gd name="T80" fmla="*/ 712 w 782"/>
              <a:gd name="T81" fmla="*/ 226 h 782"/>
              <a:gd name="T82" fmla="*/ 698 w 782"/>
              <a:gd name="T83" fmla="*/ 199 h 782"/>
              <a:gd name="T84" fmla="*/ 678 w 782"/>
              <a:gd name="T85" fmla="*/ 189 h 782"/>
              <a:gd name="T86" fmla="*/ 673 w 782"/>
              <a:gd name="T87" fmla="*/ 181 h 782"/>
              <a:gd name="T88" fmla="*/ 661 w 782"/>
              <a:gd name="T89" fmla="*/ 165 h 782"/>
              <a:gd name="T90" fmla="*/ 655 w 782"/>
              <a:gd name="T91" fmla="*/ 144 h 782"/>
              <a:gd name="T92" fmla="*/ 639 w 782"/>
              <a:gd name="T93" fmla="*/ 142 h 782"/>
              <a:gd name="T94" fmla="*/ 155 w 782"/>
              <a:gd name="T95" fmla="*/ 130 h 782"/>
              <a:gd name="T96" fmla="*/ 177 w 782"/>
              <a:gd name="T97" fmla="*/ 111 h 782"/>
              <a:gd name="T98" fmla="*/ 140 w 782"/>
              <a:gd name="T99" fmla="*/ 91 h 782"/>
              <a:gd name="T100" fmla="*/ 570 w 782"/>
              <a:gd name="T101" fmla="*/ 89 h 782"/>
              <a:gd name="T102" fmla="*/ 616 w 782"/>
              <a:gd name="T103" fmla="*/ 83 h 782"/>
              <a:gd name="T104" fmla="*/ 545 w 782"/>
              <a:gd name="T105" fmla="*/ 75 h 782"/>
              <a:gd name="T106" fmla="*/ 531 w 782"/>
              <a:gd name="T107" fmla="*/ 58 h 782"/>
              <a:gd name="T108" fmla="*/ 206 w 782"/>
              <a:gd name="T109" fmla="*/ 46 h 782"/>
              <a:gd name="T110" fmla="*/ 215 w 782"/>
              <a:gd name="T111" fmla="*/ 41 h 782"/>
              <a:gd name="T112" fmla="*/ 452 w 782"/>
              <a:gd name="T113" fmla="*/ 45 h 782"/>
              <a:gd name="T114" fmla="*/ 237 w 782"/>
              <a:gd name="T115" fmla="*/ 42 h 782"/>
              <a:gd name="T116" fmla="*/ 395 w 782"/>
              <a:gd name="T117" fmla="*/ 29 h 782"/>
              <a:gd name="T118" fmla="*/ 273 w 782"/>
              <a:gd name="T119" fmla="*/ 28 h 782"/>
              <a:gd name="T120" fmla="*/ 475 w 782"/>
              <a:gd name="T121" fmla="*/ 19 h 782"/>
              <a:gd name="T122" fmla="*/ 438 w 782"/>
              <a:gd name="T123" fmla="*/ 3 h 782"/>
              <a:gd name="T124" fmla="*/ 388 w 782"/>
              <a:gd name="T125" fmla="*/ 1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2" h="782">
                <a:moveTo>
                  <a:pt x="394" y="782"/>
                </a:moveTo>
                <a:cubicBezTo>
                  <a:pt x="394" y="772"/>
                  <a:pt x="394" y="772"/>
                  <a:pt x="394" y="772"/>
                </a:cubicBezTo>
                <a:cubicBezTo>
                  <a:pt x="397" y="772"/>
                  <a:pt x="400" y="772"/>
                  <a:pt x="403" y="772"/>
                </a:cubicBezTo>
                <a:cubicBezTo>
                  <a:pt x="404" y="782"/>
                  <a:pt x="404" y="782"/>
                  <a:pt x="404" y="782"/>
                </a:cubicBezTo>
                <a:cubicBezTo>
                  <a:pt x="400" y="782"/>
                  <a:pt x="397" y="782"/>
                  <a:pt x="394" y="782"/>
                </a:cubicBezTo>
                <a:close/>
                <a:moveTo>
                  <a:pt x="384" y="782"/>
                </a:moveTo>
                <a:cubicBezTo>
                  <a:pt x="380" y="782"/>
                  <a:pt x="377" y="782"/>
                  <a:pt x="374" y="782"/>
                </a:cubicBezTo>
                <a:cubicBezTo>
                  <a:pt x="374" y="772"/>
                  <a:pt x="374" y="772"/>
                  <a:pt x="374" y="772"/>
                </a:cubicBezTo>
                <a:cubicBezTo>
                  <a:pt x="377" y="772"/>
                  <a:pt x="381" y="772"/>
                  <a:pt x="384" y="772"/>
                </a:cubicBezTo>
                <a:lnTo>
                  <a:pt x="384" y="782"/>
                </a:lnTo>
                <a:close/>
                <a:moveTo>
                  <a:pt x="414" y="781"/>
                </a:moveTo>
                <a:cubicBezTo>
                  <a:pt x="413" y="772"/>
                  <a:pt x="413" y="772"/>
                  <a:pt x="413" y="772"/>
                </a:cubicBezTo>
                <a:cubicBezTo>
                  <a:pt x="416" y="771"/>
                  <a:pt x="420" y="771"/>
                  <a:pt x="423" y="771"/>
                </a:cubicBezTo>
                <a:cubicBezTo>
                  <a:pt x="424" y="781"/>
                  <a:pt x="424" y="781"/>
                  <a:pt x="424" y="781"/>
                </a:cubicBezTo>
                <a:cubicBezTo>
                  <a:pt x="420" y="781"/>
                  <a:pt x="417" y="781"/>
                  <a:pt x="414" y="781"/>
                </a:cubicBezTo>
                <a:close/>
                <a:moveTo>
                  <a:pt x="364" y="781"/>
                </a:moveTo>
                <a:cubicBezTo>
                  <a:pt x="360" y="781"/>
                  <a:pt x="357" y="781"/>
                  <a:pt x="354" y="780"/>
                </a:cubicBezTo>
                <a:cubicBezTo>
                  <a:pt x="355" y="771"/>
                  <a:pt x="355" y="771"/>
                  <a:pt x="355" y="771"/>
                </a:cubicBezTo>
                <a:cubicBezTo>
                  <a:pt x="358" y="771"/>
                  <a:pt x="361" y="771"/>
                  <a:pt x="364" y="771"/>
                </a:cubicBezTo>
                <a:lnTo>
                  <a:pt x="364" y="781"/>
                </a:lnTo>
                <a:close/>
                <a:moveTo>
                  <a:pt x="434" y="780"/>
                </a:moveTo>
                <a:cubicBezTo>
                  <a:pt x="432" y="770"/>
                  <a:pt x="432" y="770"/>
                  <a:pt x="432" y="770"/>
                </a:cubicBezTo>
                <a:cubicBezTo>
                  <a:pt x="436" y="770"/>
                  <a:pt x="439" y="769"/>
                  <a:pt x="442" y="769"/>
                </a:cubicBezTo>
                <a:cubicBezTo>
                  <a:pt x="443" y="779"/>
                  <a:pt x="443" y="779"/>
                  <a:pt x="443" y="779"/>
                </a:cubicBezTo>
                <a:cubicBezTo>
                  <a:pt x="440" y="779"/>
                  <a:pt x="437" y="779"/>
                  <a:pt x="434" y="780"/>
                </a:cubicBezTo>
                <a:close/>
                <a:moveTo>
                  <a:pt x="344" y="779"/>
                </a:moveTo>
                <a:cubicBezTo>
                  <a:pt x="341" y="779"/>
                  <a:pt x="337" y="778"/>
                  <a:pt x="334" y="778"/>
                </a:cubicBezTo>
                <a:cubicBezTo>
                  <a:pt x="335" y="768"/>
                  <a:pt x="335" y="768"/>
                  <a:pt x="335" y="768"/>
                </a:cubicBezTo>
                <a:cubicBezTo>
                  <a:pt x="339" y="769"/>
                  <a:pt x="342" y="769"/>
                  <a:pt x="345" y="769"/>
                </a:cubicBezTo>
                <a:lnTo>
                  <a:pt x="344" y="779"/>
                </a:lnTo>
                <a:close/>
                <a:moveTo>
                  <a:pt x="453" y="777"/>
                </a:moveTo>
                <a:cubicBezTo>
                  <a:pt x="452" y="767"/>
                  <a:pt x="452" y="767"/>
                  <a:pt x="452" y="767"/>
                </a:cubicBezTo>
                <a:cubicBezTo>
                  <a:pt x="455" y="767"/>
                  <a:pt x="458" y="766"/>
                  <a:pt x="461" y="766"/>
                </a:cubicBezTo>
                <a:cubicBezTo>
                  <a:pt x="463" y="775"/>
                  <a:pt x="463" y="775"/>
                  <a:pt x="463" y="775"/>
                </a:cubicBezTo>
                <a:cubicBezTo>
                  <a:pt x="460" y="776"/>
                  <a:pt x="457" y="777"/>
                  <a:pt x="453" y="777"/>
                </a:cubicBezTo>
                <a:close/>
                <a:moveTo>
                  <a:pt x="324" y="776"/>
                </a:moveTo>
                <a:cubicBezTo>
                  <a:pt x="321" y="776"/>
                  <a:pt x="318" y="775"/>
                  <a:pt x="314" y="775"/>
                </a:cubicBezTo>
                <a:cubicBezTo>
                  <a:pt x="316" y="765"/>
                  <a:pt x="316" y="765"/>
                  <a:pt x="316" y="765"/>
                </a:cubicBezTo>
                <a:cubicBezTo>
                  <a:pt x="319" y="766"/>
                  <a:pt x="323" y="766"/>
                  <a:pt x="326" y="767"/>
                </a:cubicBezTo>
                <a:lnTo>
                  <a:pt x="324" y="776"/>
                </a:lnTo>
                <a:close/>
                <a:moveTo>
                  <a:pt x="473" y="773"/>
                </a:moveTo>
                <a:cubicBezTo>
                  <a:pt x="471" y="764"/>
                  <a:pt x="471" y="764"/>
                  <a:pt x="471" y="764"/>
                </a:cubicBezTo>
                <a:cubicBezTo>
                  <a:pt x="474" y="763"/>
                  <a:pt x="477" y="762"/>
                  <a:pt x="480" y="762"/>
                </a:cubicBezTo>
                <a:cubicBezTo>
                  <a:pt x="483" y="771"/>
                  <a:pt x="483" y="771"/>
                  <a:pt x="483" y="771"/>
                </a:cubicBezTo>
                <a:cubicBezTo>
                  <a:pt x="480" y="772"/>
                  <a:pt x="476" y="773"/>
                  <a:pt x="473" y="773"/>
                </a:cubicBezTo>
                <a:close/>
                <a:moveTo>
                  <a:pt x="305" y="773"/>
                </a:moveTo>
                <a:cubicBezTo>
                  <a:pt x="301" y="772"/>
                  <a:pt x="298" y="771"/>
                  <a:pt x="295" y="770"/>
                </a:cubicBezTo>
                <a:cubicBezTo>
                  <a:pt x="297" y="761"/>
                  <a:pt x="297" y="761"/>
                  <a:pt x="297" y="761"/>
                </a:cubicBezTo>
                <a:cubicBezTo>
                  <a:pt x="300" y="761"/>
                  <a:pt x="303" y="762"/>
                  <a:pt x="307" y="763"/>
                </a:cubicBezTo>
                <a:lnTo>
                  <a:pt x="305" y="773"/>
                </a:lnTo>
                <a:close/>
                <a:moveTo>
                  <a:pt x="492" y="769"/>
                </a:moveTo>
                <a:cubicBezTo>
                  <a:pt x="490" y="759"/>
                  <a:pt x="490" y="759"/>
                  <a:pt x="490" y="759"/>
                </a:cubicBezTo>
                <a:cubicBezTo>
                  <a:pt x="493" y="758"/>
                  <a:pt x="496" y="757"/>
                  <a:pt x="499" y="757"/>
                </a:cubicBezTo>
                <a:cubicBezTo>
                  <a:pt x="502" y="766"/>
                  <a:pt x="502" y="766"/>
                  <a:pt x="502" y="766"/>
                </a:cubicBezTo>
                <a:cubicBezTo>
                  <a:pt x="499" y="767"/>
                  <a:pt x="496" y="768"/>
                  <a:pt x="492" y="769"/>
                </a:cubicBezTo>
                <a:close/>
                <a:moveTo>
                  <a:pt x="285" y="768"/>
                </a:moveTo>
                <a:cubicBezTo>
                  <a:pt x="282" y="767"/>
                  <a:pt x="279" y="766"/>
                  <a:pt x="276" y="765"/>
                </a:cubicBezTo>
                <a:cubicBezTo>
                  <a:pt x="278" y="755"/>
                  <a:pt x="278" y="755"/>
                  <a:pt x="278" y="755"/>
                </a:cubicBezTo>
                <a:cubicBezTo>
                  <a:pt x="282" y="756"/>
                  <a:pt x="285" y="757"/>
                  <a:pt x="288" y="758"/>
                </a:cubicBezTo>
                <a:lnTo>
                  <a:pt x="285" y="768"/>
                </a:lnTo>
                <a:close/>
                <a:moveTo>
                  <a:pt x="512" y="763"/>
                </a:moveTo>
                <a:cubicBezTo>
                  <a:pt x="509" y="754"/>
                  <a:pt x="509" y="754"/>
                  <a:pt x="509" y="754"/>
                </a:cubicBezTo>
                <a:cubicBezTo>
                  <a:pt x="512" y="753"/>
                  <a:pt x="515" y="752"/>
                  <a:pt x="518" y="751"/>
                </a:cubicBezTo>
                <a:cubicBezTo>
                  <a:pt x="521" y="760"/>
                  <a:pt x="521" y="760"/>
                  <a:pt x="521" y="760"/>
                </a:cubicBezTo>
                <a:cubicBezTo>
                  <a:pt x="518" y="761"/>
                  <a:pt x="515" y="762"/>
                  <a:pt x="512" y="763"/>
                </a:cubicBezTo>
                <a:close/>
                <a:moveTo>
                  <a:pt x="266" y="762"/>
                </a:moveTo>
                <a:cubicBezTo>
                  <a:pt x="263" y="761"/>
                  <a:pt x="260" y="760"/>
                  <a:pt x="257" y="759"/>
                </a:cubicBezTo>
                <a:cubicBezTo>
                  <a:pt x="260" y="749"/>
                  <a:pt x="260" y="749"/>
                  <a:pt x="260" y="749"/>
                </a:cubicBezTo>
                <a:cubicBezTo>
                  <a:pt x="263" y="750"/>
                  <a:pt x="266" y="751"/>
                  <a:pt x="269" y="752"/>
                </a:cubicBezTo>
                <a:lnTo>
                  <a:pt x="266" y="762"/>
                </a:lnTo>
                <a:close/>
                <a:moveTo>
                  <a:pt x="530" y="756"/>
                </a:moveTo>
                <a:cubicBezTo>
                  <a:pt x="527" y="747"/>
                  <a:pt x="527" y="747"/>
                  <a:pt x="527" y="747"/>
                </a:cubicBezTo>
                <a:cubicBezTo>
                  <a:pt x="530" y="746"/>
                  <a:pt x="533" y="745"/>
                  <a:pt x="536" y="744"/>
                </a:cubicBezTo>
                <a:cubicBezTo>
                  <a:pt x="540" y="753"/>
                  <a:pt x="540" y="753"/>
                  <a:pt x="540" y="753"/>
                </a:cubicBezTo>
                <a:cubicBezTo>
                  <a:pt x="537" y="754"/>
                  <a:pt x="534" y="755"/>
                  <a:pt x="530" y="756"/>
                </a:cubicBezTo>
                <a:close/>
                <a:moveTo>
                  <a:pt x="247" y="755"/>
                </a:moveTo>
                <a:cubicBezTo>
                  <a:pt x="244" y="754"/>
                  <a:pt x="241" y="753"/>
                  <a:pt x="238" y="751"/>
                </a:cubicBezTo>
                <a:cubicBezTo>
                  <a:pt x="242" y="742"/>
                  <a:pt x="242" y="742"/>
                  <a:pt x="242" y="742"/>
                </a:cubicBezTo>
                <a:cubicBezTo>
                  <a:pt x="245" y="743"/>
                  <a:pt x="248" y="745"/>
                  <a:pt x="251" y="746"/>
                </a:cubicBezTo>
                <a:lnTo>
                  <a:pt x="247" y="755"/>
                </a:lnTo>
                <a:close/>
                <a:moveTo>
                  <a:pt x="391" y="752"/>
                </a:moveTo>
                <a:cubicBezTo>
                  <a:pt x="391" y="743"/>
                  <a:pt x="391" y="743"/>
                  <a:pt x="391" y="743"/>
                </a:cubicBezTo>
                <a:cubicBezTo>
                  <a:pt x="394" y="743"/>
                  <a:pt x="397" y="743"/>
                  <a:pt x="400" y="742"/>
                </a:cubicBezTo>
                <a:cubicBezTo>
                  <a:pt x="401" y="752"/>
                  <a:pt x="401" y="752"/>
                  <a:pt x="401" y="752"/>
                </a:cubicBezTo>
                <a:cubicBezTo>
                  <a:pt x="397" y="752"/>
                  <a:pt x="394" y="752"/>
                  <a:pt x="391" y="752"/>
                </a:cubicBezTo>
                <a:close/>
                <a:moveTo>
                  <a:pt x="381" y="752"/>
                </a:moveTo>
                <a:cubicBezTo>
                  <a:pt x="377" y="752"/>
                  <a:pt x="374" y="752"/>
                  <a:pt x="371" y="752"/>
                </a:cubicBezTo>
                <a:cubicBezTo>
                  <a:pt x="371" y="742"/>
                  <a:pt x="371" y="742"/>
                  <a:pt x="371" y="742"/>
                </a:cubicBezTo>
                <a:cubicBezTo>
                  <a:pt x="375" y="742"/>
                  <a:pt x="378" y="742"/>
                  <a:pt x="381" y="742"/>
                </a:cubicBezTo>
                <a:lnTo>
                  <a:pt x="381" y="752"/>
                </a:lnTo>
                <a:close/>
                <a:moveTo>
                  <a:pt x="411" y="752"/>
                </a:moveTo>
                <a:cubicBezTo>
                  <a:pt x="410" y="742"/>
                  <a:pt x="410" y="742"/>
                  <a:pt x="410" y="742"/>
                </a:cubicBezTo>
                <a:cubicBezTo>
                  <a:pt x="413" y="742"/>
                  <a:pt x="417" y="742"/>
                  <a:pt x="420" y="741"/>
                </a:cubicBezTo>
                <a:cubicBezTo>
                  <a:pt x="421" y="751"/>
                  <a:pt x="421" y="751"/>
                  <a:pt x="421" y="751"/>
                </a:cubicBezTo>
                <a:cubicBezTo>
                  <a:pt x="417" y="752"/>
                  <a:pt x="414" y="752"/>
                  <a:pt x="411" y="752"/>
                </a:cubicBezTo>
                <a:close/>
                <a:moveTo>
                  <a:pt x="361" y="751"/>
                </a:moveTo>
                <a:cubicBezTo>
                  <a:pt x="357" y="751"/>
                  <a:pt x="354" y="751"/>
                  <a:pt x="351" y="750"/>
                </a:cubicBezTo>
                <a:cubicBezTo>
                  <a:pt x="352" y="740"/>
                  <a:pt x="352" y="740"/>
                  <a:pt x="352" y="740"/>
                </a:cubicBezTo>
                <a:cubicBezTo>
                  <a:pt x="355" y="741"/>
                  <a:pt x="358" y="741"/>
                  <a:pt x="362" y="741"/>
                </a:cubicBezTo>
                <a:lnTo>
                  <a:pt x="361" y="751"/>
                </a:lnTo>
                <a:close/>
                <a:moveTo>
                  <a:pt x="431" y="750"/>
                </a:moveTo>
                <a:cubicBezTo>
                  <a:pt x="430" y="740"/>
                  <a:pt x="430" y="740"/>
                  <a:pt x="430" y="740"/>
                </a:cubicBezTo>
                <a:cubicBezTo>
                  <a:pt x="433" y="740"/>
                  <a:pt x="436" y="740"/>
                  <a:pt x="439" y="739"/>
                </a:cubicBezTo>
                <a:cubicBezTo>
                  <a:pt x="441" y="749"/>
                  <a:pt x="441" y="749"/>
                  <a:pt x="441" y="749"/>
                </a:cubicBezTo>
                <a:cubicBezTo>
                  <a:pt x="437" y="750"/>
                  <a:pt x="434" y="750"/>
                  <a:pt x="431" y="750"/>
                </a:cubicBezTo>
                <a:close/>
                <a:moveTo>
                  <a:pt x="341" y="749"/>
                </a:moveTo>
                <a:cubicBezTo>
                  <a:pt x="338" y="749"/>
                  <a:pt x="334" y="748"/>
                  <a:pt x="331" y="748"/>
                </a:cubicBezTo>
                <a:cubicBezTo>
                  <a:pt x="333" y="738"/>
                  <a:pt x="333" y="738"/>
                  <a:pt x="333" y="738"/>
                </a:cubicBezTo>
                <a:cubicBezTo>
                  <a:pt x="336" y="738"/>
                  <a:pt x="339" y="739"/>
                  <a:pt x="342" y="739"/>
                </a:cubicBezTo>
                <a:lnTo>
                  <a:pt x="341" y="749"/>
                </a:lnTo>
                <a:close/>
                <a:moveTo>
                  <a:pt x="549" y="749"/>
                </a:moveTo>
                <a:cubicBezTo>
                  <a:pt x="545" y="740"/>
                  <a:pt x="545" y="740"/>
                  <a:pt x="545" y="740"/>
                </a:cubicBezTo>
                <a:cubicBezTo>
                  <a:pt x="548" y="738"/>
                  <a:pt x="551" y="737"/>
                  <a:pt x="554" y="736"/>
                </a:cubicBezTo>
                <a:cubicBezTo>
                  <a:pt x="558" y="745"/>
                  <a:pt x="558" y="745"/>
                  <a:pt x="558" y="745"/>
                </a:cubicBezTo>
                <a:cubicBezTo>
                  <a:pt x="555" y="746"/>
                  <a:pt x="552" y="747"/>
                  <a:pt x="549" y="749"/>
                </a:cubicBezTo>
                <a:close/>
                <a:moveTo>
                  <a:pt x="450" y="748"/>
                </a:moveTo>
                <a:cubicBezTo>
                  <a:pt x="449" y="738"/>
                  <a:pt x="449" y="738"/>
                  <a:pt x="449" y="738"/>
                </a:cubicBezTo>
                <a:cubicBezTo>
                  <a:pt x="452" y="737"/>
                  <a:pt x="455" y="737"/>
                  <a:pt x="458" y="736"/>
                </a:cubicBezTo>
                <a:cubicBezTo>
                  <a:pt x="460" y="746"/>
                  <a:pt x="460" y="746"/>
                  <a:pt x="460" y="746"/>
                </a:cubicBezTo>
                <a:cubicBezTo>
                  <a:pt x="457" y="746"/>
                  <a:pt x="454" y="747"/>
                  <a:pt x="450" y="748"/>
                </a:cubicBezTo>
                <a:close/>
                <a:moveTo>
                  <a:pt x="229" y="747"/>
                </a:moveTo>
                <a:cubicBezTo>
                  <a:pt x="226" y="746"/>
                  <a:pt x="223" y="744"/>
                  <a:pt x="220" y="743"/>
                </a:cubicBezTo>
                <a:cubicBezTo>
                  <a:pt x="224" y="734"/>
                  <a:pt x="224" y="734"/>
                  <a:pt x="224" y="734"/>
                </a:cubicBezTo>
                <a:cubicBezTo>
                  <a:pt x="227" y="736"/>
                  <a:pt x="230" y="737"/>
                  <a:pt x="233" y="738"/>
                </a:cubicBezTo>
                <a:lnTo>
                  <a:pt x="229" y="747"/>
                </a:lnTo>
                <a:close/>
                <a:moveTo>
                  <a:pt x="321" y="746"/>
                </a:moveTo>
                <a:cubicBezTo>
                  <a:pt x="318" y="745"/>
                  <a:pt x="315" y="744"/>
                  <a:pt x="311" y="744"/>
                </a:cubicBezTo>
                <a:cubicBezTo>
                  <a:pt x="314" y="734"/>
                  <a:pt x="314" y="734"/>
                  <a:pt x="314" y="734"/>
                </a:cubicBezTo>
                <a:cubicBezTo>
                  <a:pt x="317" y="735"/>
                  <a:pt x="320" y="735"/>
                  <a:pt x="323" y="736"/>
                </a:cubicBezTo>
                <a:lnTo>
                  <a:pt x="321" y="746"/>
                </a:lnTo>
                <a:close/>
                <a:moveTo>
                  <a:pt x="470" y="744"/>
                </a:moveTo>
                <a:cubicBezTo>
                  <a:pt x="468" y="734"/>
                  <a:pt x="468" y="734"/>
                  <a:pt x="468" y="734"/>
                </a:cubicBezTo>
                <a:cubicBezTo>
                  <a:pt x="471" y="733"/>
                  <a:pt x="474" y="733"/>
                  <a:pt x="477" y="732"/>
                </a:cubicBezTo>
                <a:cubicBezTo>
                  <a:pt x="480" y="741"/>
                  <a:pt x="480" y="741"/>
                  <a:pt x="480" y="741"/>
                </a:cubicBezTo>
                <a:cubicBezTo>
                  <a:pt x="477" y="742"/>
                  <a:pt x="473" y="743"/>
                  <a:pt x="470" y="744"/>
                </a:cubicBezTo>
                <a:close/>
                <a:moveTo>
                  <a:pt x="302" y="741"/>
                </a:moveTo>
                <a:cubicBezTo>
                  <a:pt x="298" y="741"/>
                  <a:pt x="295" y="740"/>
                  <a:pt x="292" y="739"/>
                </a:cubicBezTo>
                <a:cubicBezTo>
                  <a:pt x="295" y="729"/>
                  <a:pt x="295" y="729"/>
                  <a:pt x="295" y="729"/>
                </a:cubicBezTo>
                <a:cubicBezTo>
                  <a:pt x="298" y="730"/>
                  <a:pt x="301" y="731"/>
                  <a:pt x="304" y="732"/>
                </a:cubicBezTo>
                <a:lnTo>
                  <a:pt x="302" y="741"/>
                </a:lnTo>
                <a:close/>
                <a:moveTo>
                  <a:pt x="567" y="740"/>
                </a:moveTo>
                <a:cubicBezTo>
                  <a:pt x="563" y="731"/>
                  <a:pt x="563" y="731"/>
                  <a:pt x="563" y="731"/>
                </a:cubicBezTo>
                <a:cubicBezTo>
                  <a:pt x="565" y="730"/>
                  <a:pt x="568" y="729"/>
                  <a:pt x="571" y="727"/>
                </a:cubicBezTo>
                <a:cubicBezTo>
                  <a:pt x="576" y="736"/>
                  <a:pt x="576" y="736"/>
                  <a:pt x="576" y="736"/>
                </a:cubicBezTo>
                <a:cubicBezTo>
                  <a:pt x="573" y="737"/>
                  <a:pt x="570" y="739"/>
                  <a:pt x="567" y="740"/>
                </a:cubicBezTo>
                <a:close/>
                <a:moveTo>
                  <a:pt x="489" y="739"/>
                </a:moveTo>
                <a:cubicBezTo>
                  <a:pt x="487" y="729"/>
                  <a:pt x="487" y="729"/>
                  <a:pt x="487" y="729"/>
                </a:cubicBezTo>
                <a:cubicBezTo>
                  <a:pt x="490" y="728"/>
                  <a:pt x="493" y="728"/>
                  <a:pt x="496" y="727"/>
                </a:cubicBezTo>
                <a:cubicBezTo>
                  <a:pt x="499" y="736"/>
                  <a:pt x="499" y="736"/>
                  <a:pt x="499" y="736"/>
                </a:cubicBezTo>
                <a:cubicBezTo>
                  <a:pt x="496" y="737"/>
                  <a:pt x="493" y="738"/>
                  <a:pt x="489" y="739"/>
                </a:cubicBezTo>
                <a:close/>
                <a:moveTo>
                  <a:pt x="211" y="739"/>
                </a:moveTo>
                <a:cubicBezTo>
                  <a:pt x="208" y="737"/>
                  <a:pt x="205" y="735"/>
                  <a:pt x="202" y="734"/>
                </a:cubicBezTo>
                <a:cubicBezTo>
                  <a:pt x="207" y="725"/>
                  <a:pt x="207" y="725"/>
                  <a:pt x="207" y="725"/>
                </a:cubicBezTo>
                <a:cubicBezTo>
                  <a:pt x="210" y="727"/>
                  <a:pt x="213" y="728"/>
                  <a:pt x="215" y="730"/>
                </a:cubicBezTo>
                <a:lnTo>
                  <a:pt x="211" y="739"/>
                </a:lnTo>
                <a:close/>
                <a:moveTo>
                  <a:pt x="282" y="736"/>
                </a:moveTo>
                <a:cubicBezTo>
                  <a:pt x="279" y="735"/>
                  <a:pt x="276" y="734"/>
                  <a:pt x="273" y="733"/>
                </a:cubicBezTo>
                <a:cubicBezTo>
                  <a:pt x="276" y="724"/>
                  <a:pt x="276" y="724"/>
                  <a:pt x="276" y="724"/>
                </a:cubicBezTo>
                <a:cubicBezTo>
                  <a:pt x="279" y="725"/>
                  <a:pt x="282" y="726"/>
                  <a:pt x="285" y="727"/>
                </a:cubicBezTo>
                <a:lnTo>
                  <a:pt x="282" y="736"/>
                </a:lnTo>
                <a:close/>
                <a:moveTo>
                  <a:pt x="509" y="733"/>
                </a:moveTo>
                <a:cubicBezTo>
                  <a:pt x="505" y="724"/>
                  <a:pt x="505" y="724"/>
                  <a:pt x="505" y="724"/>
                </a:cubicBezTo>
                <a:cubicBezTo>
                  <a:pt x="508" y="723"/>
                  <a:pt x="511" y="721"/>
                  <a:pt x="514" y="720"/>
                </a:cubicBezTo>
                <a:cubicBezTo>
                  <a:pt x="518" y="730"/>
                  <a:pt x="518" y="730"/>
                  <a:pt x="518" y="730"/>
                </a:cubicBezTo>
                <a:cubicBezTo>
                  <a:pt x="515" y="731"/>
                  <a:pt x="512" y="732"/>
                  <a:pt x="509" y="733"/>
                </a:cubicBezTo>
                <a:close/>
                <a:moveTo>
                  <a:pt x="585" y="731"/>
                </a:moveTo>
                <a:cubicBezTo>
                  <a:pt x="580" y="722"/>
                  <a:pt x="580" y="722"/>
                  <a:pt x="580" y="722"/>
                </a:cubicBezTo>
                <a:cubicBezTo>
                  <a:pt x="583" y="721"/>
                  <a:pt x="585" y="719"/>
                  <a:pt x="588" y="717"/>
                </a:cubicBezTo>
                <a:cubicBezTo>
                  <a:pt x="593" y="726"/>
                  <a:pt x="593" y="726"/>
                  <a:pt x="593" y="726"/>
                </a:cubicBezTo>
                <a:cubicBezTo>
                  <a:pt x="590" y="727"/>
                  <a:pt x="588" y="729"/>
                  <a:pt x="585" y="731"/>
                </a:cubicBezTo>
                <a:close/>
                <a:moveTo>
                  <a:pt x="263" y="729"/>
                </a:moveTo>
                <a:cubicBezTo>
                  <a:pt x="260" y="728"/>
                  <a:pt x="257" y="727"/>
                  <a:pt x="254" y="726"/>
                </a:cubicBezTo>
                <a:cubicBezTo>
                  <a:pt x="258" y="717"/>
                  <a:pt x="258" y="717"/>
                  <a:pt x="258" y="717"/>
                </a:cubicBezTo>
                <a:cubicBezTo>
                  <a:pt x="261" y="718"/>
                  <a:pt x="264" y="719"/>
                  <a:pt x="267" y="720"/>
                </a:cubicBezTo>
                <a:lnTo>
                  <a:pt x="263" y="729"/>
                </a:lnTo>
                <a:close/>
                <a:moveTo>
                  <a:pt x="193" y="729"/>
                </a:moveTo>
                <a:cubicBezTo>
                  <a:pt x="191" y="727"/>
                  <a:pt x="188" y="726"/>
                  <a:pt x="185" y="724"/>
                </a:cubicBezTo>
                <a:cubicBezTo>
                  <a:pt x="190" y="715"/>
                  <a:pt x="190" y="715"/>
                  <a:pt x="190" y="715"/>
                </a:cubicBezTo>
                <a:cubicBezTo>
                  <a:pt x="193" y="717"/>
                  <a:pt x="196" y="719"/>
                  <a:pt x="198" y="720"/>
                </a:cubicBezTo>
                <a:lnTo>
                  <a:pt x="193" y="729"/>
                </a:lnTo>
                <a:close/>
                <a:moveTo>
                  <a:pt x="527" y="726"/>
                </a:moveTo>
                <a:cubicBezTo>
                  <a:pt x="524" y="717"/>
                  <a:pt x="524" y="717"/>
                  <a:pt x="524" y="717"/>
                </a:cubicBezTo>
                <a:cubicBezTo>
                  <a:pt x="527" y="716"/>
                  <a:pt x="529" y="714"/>
                  <a:pt x="532" y="713"/>
                </a:cubicBezTo>
                <a:cubicBezTo>
                  <a:pt x="536" y="722"/>
                  <a:pt x="536" y="722"/>
                  <a:pt x="536" y="722"/>
                </a:cubicBezTo>
                <a:cubicBezTo>
                  <a:pt x="533" y="723"/>
                  <a:pt x="530" y="725"/>
                  <a:pt x="527" y="726"/>
                </a:cubicBezTo>
                <a:close/>
                <a:moveTo>
                  <a:pt x="245" y="722"/>
                </a:moveTo>
                <a:cubicBezTo>
                  <a:pt x="242" y="721"/>
                  <a:pt x="239" y="719"/>
                  <a:pt x="236" y="718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3" y="710"/>
                  <a:pt x="246" y="712"/>
                  <a:pt x="249" y="713"/>
                </a:cubicBezTo>
                <a:lnTo>
                  <a:pt x="245" y="722"/>
                </a:lnTo>
                <a:close/>
                <a:moveTo>
                  <a:pt x="602" y="720"/>
                </a:moveTo>
                <a:cubicBezTo>
                  <a:pt x="596" y="712"/>
                  <a:pt x="596" y="712"/>
                  <a:pt x="596" y="712"/>
                </a:cubicBezTo>
                <a:cubicBezTo>
                  <a:pt x="599" y="710"/>
                  <a:pt x="602" y="709"/>
                  <a:pt x="605" y="707"/>
                </a:cubicBezTo>
                <a:cubicBezTo>
                  <a:pt x="610" y="715"/>
                  <a:pt x="610" y="715"/>
                  <a:pt x="610" y="715"/>
                </a:cubicBezTo>
                <a:cubicBezTo>
                  <a:pt x="607" y="717"/>
                  <a:pt x="605" y="719"/>
                  <a:pt x="602" y="720"/>
                </a:cubicBezTo>
                <a:close/>
                <a:moveTo>
                  <a:pt x="177" y="718"/>
                </a:moveTo>
                <a:cubicBezTo>
                  <a:pt x="174" y="717"/>
                  <a:pt x="171" y="715"/>
                  <a:pt x="168" y="713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7" y="707"/>
                  <a:pt x="179" y="708"/>
                  <a:pt x="182" y="710"/>
                </a:cubicBezTo>
                <a:lnTo>
                  <a:pt x="177" y="718"/>
                </a:lnTo>
                <a:close/>
                <a:moveTo>
                  <a:pt x="546" y="718"/>
                </a:moveTo>
                <a:cubicBezTo>
                  <a:pt x="541" y="709"/>
                  <a:pt x="541" y="709"/>
                  <a:pt x="541" y="709"/>
                </a:cubicBezTo>
                <a:cubicBezTo>
                  <a:pt x="544" y="708"/>
                  <a:pt x="547" y="706"/>
                  <a:pt x="550" y="705"/>
                </a:cubicBezTo>
                <a:cubicBezTo>
                  <a:pt x="554" y="713"/>
                  <a:pt x="554" y="713"/>
                  <a:pt x="554" y="713"/>
                </a:cubicBezTo>
                <a:cubicBezTo>
                  <a:pt x="552" y="715"/>
                  <a:pt x="549" y="716"/>
                  <a:pt x="546" y="718"/>
                </a:cubicBezTo>
                <a:close/>
                <a:moveTo>
                  <a:pt x="227" y="713"/>
                </a:moveTo>
                <a:cubicBezTo>
                  <a:pt x="224" y="712"/>
                  <a:pt x="221" y="710"/>
                  <a:pt x="218" y="709"/>
                </a:cubicBezTo>
                <a:cubicBezTo>
                  <a:pt x="223" y="700"/>
                  <a:pt x="223" y="700"/>
                  <a:pt x="223" y="700"/>
                </a:cubicBezTo>
                <a:cubicBezTo>
                  <a:pt x="226" y="702"/>
                  <a:pt x="228" y="703"/>
                  <a:pt x="231" y="705"/>
                </a:cubicBezTo>
                <a:lnTo>
                  <a:pt x="227" y="713"/>
                </a:lnTo>
                <a:close/>
                <a:moveTo>
                  <a:pt x="618" y="709"/>
                </a:moveTo>
                <a:cubicBezTo>
                  <a:pt x="613" y="701"/>
                  <a:pt x="613" y="701"/>
                  <a:pt x="613" y="701"/>
                </a:cubicBezTo>
                <a:cubicBezTo>
                  <a:pt x="615" y="699"/>
                  <a:pt x="618" y="697"/>
                  <a:pt x="620" y="695"/>
                </a:cubicBezTo>
                <a:cubicBezTo>
                  <a:pt x="626" y="703"/>
                  <a:pt x="626" y="703"/>
                  <a:pt x="626" y="703"/>
                </a:cubicBezTo>
                <a:cubicBezTo>
                  <a:pt x="624" y="705"/>
                  <a:pt x="621" y="707"/>
                  <a:pt x="618" y="709"/>
                </a:cubicBezTo>
                <a:close/>
                <a:moveTo>
                  <a:pt x="563" y="709"/>
                </a:moveTo>
                <a:cubicBezTo>
                  <a:pt x="559" y="700"/>
                  <a:pt x="559" y="700"/>
                  <a:pt x="559" y="700"/>
                </a:cubicBezTo>
                <a:cubicBezTo>
                  <a:pt x="561" y="699"/>
                  <a:pt x="564" y="697"/>
                  <a:pt x="567" y="695"/>
                </a:cubicBezTo>
                <a:cubicBezTo>
                  <a:pt x="572" y="704"/>
                  <a:pt x="572" y="704"/>
                  <a:pt x="572" y="704"/>
                </a:cubicBezTo>
                <a:cubicBezTo>
                  <a:pt x="569" y="706"/>
                  <a:pt x="566" y="707"/>
                  <a:pt x="563" y="709"/>
                </a:cubicBezTo>
                <a:close/>
                <a:moveTo>
                  <a:pt x="160" y="707"/>
                </a:moveTo>
                <a:cubicBezTo>
                  <a:pt x="157" y="705"/>
                  <a:pt x="155" y="703"/>
                  <a:pt x="152" y="701"/>
                </a:cubicBezTo>
                <a:cubicBezTo>
                  <a:pt x="158" y="693"/>
                  <a:pt x="158" y="693"/>
                  <a:pt x="158" y="693"/>
                </a:cubicBezTo>
                <a:cubicBezTo>
                  <a:pt x="161" y="695"/>
                  <a:pt x="163" y="697"/>
                  <a:pt x="166" y="699"/>
                </a:cubicBezTo>
                <a:lnTo>
                  <a:pt x="160" y="707"/>
                </a:lnTo>
                <a:close/>
                <a:moveTo>
                  <a:pt x="209" y="704"/>
                </a:moveTo>
                <a:cubicBezTo>
                  <a:pt x="206" y="702"/>
                  <a:pt x="203" y="700"/>
                  <a:pt x="201" y="699"/>
                </a:cubicBezTo>
                <a:cubicBezTo>
                  <a:pt x="206" y="690"/>
                  <a:pt x="206" y="690"/>
                  <a:pt x="206" y="690"/>
                </a:cubicBezTo>
                <a:cubicBezTo>
                  <a:pt x="209" y="692"/>
                  <a:pt x="211" y="694"/>
                  <a:pt x="214" y="695"/>
                </a:cubicBezTo>
                <a:lnTo>
                  <a:pt x="209" y="704"/>
                </a:lnTo>
                <a:close/>
                <a:moveTo>
                  <a:pt x="581" y="699"/>
                </a:moveTo>
                <a:cubicBezTo>
                  <a:pt x="575" y="690"/>
                  <a:pt x="575" y="690"/>
                  <a:pt x="575" y="690"/>
                </a:cubicBezTo>
                <a:cubicBezTo>
                  <a:pt x="578" y="689"/>
                  <a:pt x="581" y="687"/>
                  <a:pt x="584" y="685"/>
                </a:cubicBezTo>
                <a:cubicBezTo>
                  <a:pt x="589" y="693"/>
                  <a:pt x="589" y="693"/>
                  <a:pt x="589" y="693"/>
                </a:cubicBezTo>
                <a:cubicBezTo>
                  <a:pt x="586" y="695"/>
                  <a:pt x="583" y="697"/>
                  <a:pt x="581" y="699"/>
                </a:cubicBezTo>
                <a:close/>
                <a:moveTo>
                  <a:pt x="634" y="697"/>
                </a:moveTo>
                <a:cubicBezTo>
                  <a:pt x="628" y="689"/>
                  <a:pt x="628" y="689"/>
                  <a:pt x="628" y="689"/>
                </a:cubicBezTo>
                <a:cubicBezTo>
                  <a:pt x="631" y="687"/>
                  <a:pt x="633" y="685"/>
                  <a:pt x="636" y="683"/>
                </a:cubicBezTo>
                <a:cubicBezTo>
                  <a:pt x="642" y="691"/>
                  <a:pt x="642" y="691"/>
                  <a:pt x="642" y="691"/>
                </a:cubicBezTo>
                <a:cubicBezTo>
                  <a:pt x="640" y="693"/>
                  <a:pt x="637" y="695"/>
                  <a:pt x="634" y="697"/>
                </a:cubicBezTo>
                <a:close/>
                <a:moveTo>
                  <a:pt x="144" y="695"/>
                </a:moveTo>
                <a:cubicBezTo>
                  <a:pt x="142" y="693"/>
                  <a:pt x="139" y="691"/>
                  <a:pt x="137" y="689"/>
                </a:cubicBezTo>
                <a:cubicBezTo>
                  <a:pt x="143" y="681"/>
                  <a:pt x="143" y="681"/>
                  <a:pt x="143" y="681"/>
                </a:cubicBezTo>
                <a:cubicBezTo>
                  <a:pt x="146" y="683"/>
                  <a:pt x="148" y="685"/>
                  <a:pt x="151" y="687"/>
                </a:cubicBezTo>
                <a:lnTo>
                  <a:pt x="144" y="695"/>
                </a:lnTo>
                <a:close/>
                <a:moveTo>
                  <a:pt x="192" y="693"/>
                </a:moveTo>
                <a:cubicBezTo>
                  <a:pt x="189" y="691"/>
                  <a:pt x="187" y="690"/>
                  <a:pt x="184" y="688"/>
                </a:cubicBezTo>
                <a:cubicBezTo>
                  <a:pt x="190" y="680"/>
                  <a:pt x="190" y="680"/>
                  <a:pt x="190" y="680"/>
                </a:cubicBezTo>
                <a:cubicBezTo>
                  <a:pt x="192" y="681"/>
                  <a:pt x="195" y="683"/>
                  <a:pt x="198" y="685"/>
                </a:cubicBezTo>
                <a:lnTo>
                  <a:pt x="192" y="693"/>
                </a:lnTo>
                <a:close/>
                <a:moveTo>
                  <a:pt x="597" y="688"/>
                </a:moveTo>
                <a:cubicBezTo>
                  <a:pt x="592" y="680"/>
                  <a:pt x="592" y="680"/>
                  <a:pt x="592" y="680"/>
                </a:cubicBezTo>
                <a:cubicBezTo>
                  <a:pt x="594" y="678"/>
                  <a:pt x="597" y="676"/>
                  <a:pt x="600" y="674"/>
                </a:cubicBezTo>
                <a:cubicBezTo>
                  <a:pt x="605" y="682"/>
                  <a:pt x="605" y="682"/>
                  <a:pt x="605" y="682"/>
                </a:cubicBezTo>
                <a:cubicBezTo>
                  <a:pt x="603" y="684"/>
                  <a:pt x="600" y="686"/>
                  <a:pt x="597" y="688"/>
                </a:cubicBezTo>
                <a:close/>
                <a:moveTo>
                  <a:pt x="650" y="684"/>
                </a:moveTo>
                <a:cubicBezTo>
                  <a:pt x="643" y="677"/>
                  <a:pt x="643" y="677"/>
                  <a:pt x="643" y="677"/>
                </a:cubicBezTo>
                <a:cubicBezTo>
                  <a:pt x="646" y="675"/>
                  <a:pt x="648" y="673"/>
                  <a:pt x="650" y="670"/>
                </a:cubicBezTo>
                <a:cubicBezTo>
                  <a:pt x="657" y="678"/>
                  <a:pt x="657" y="678"/>
                  <a:pt x="657" y="678"/>
                </a:cubicBezTo>
                <a:cubicBezTo>
                  <a:pt x="655" y="680"/>
                  <a:pt x="652" y="682"/>
                  <a:pt x="650" y="684"/>
                </a:cubicBezTo>
                <a:close/>
                <a:moveTo>
                  <a:pt x="129" y="682"/>
                </a:moveTo>
                <a:cubicBezTo>
                  <a:pt x="127" y="680"/>
                  <a:pt x="124" y="677"/>
                  <a:pt x="122" y="675"/>
                </a:cubicBezTo>
                <a:cubicBezTo>
                  <a:pt x="129" y="668"/>
                  <a:pt x="129" y="668"/>
                  <a:pt x="129" y="668"/>
                </a:cubicBezTo>
                <a:cubicBezTo>
                  <a:pt x="131" y="670"/>
                  <a:pt x="133" y="672"/>
                  <a:pt x="136" y="675"/>
                </a:cubicBezTo>
                <a:lnTo>
                  <a:pt x="129" y="682"/>
                </a:lnTo>
                <a:close/>
                <a:moveTo>
                  <a:pt x="176" y="682"/>
                </a:moveTo>
                <a:cubicBezTo>
                  <a:pt x="173" y="680"/>
                  <a:pt x="170" y="678"/>
                  <a:pt x="168" y="676"/>
                </a:cubicBezTo>
                <a:cubicBezTo>
                  <a:pt x="174" y="668"/>
                  <a:pt x="174" y="668"/>
                  <a:pt x="174" y="668"/>
                </a:cubicBezTo>
                <a:cubicBezTo>
                  <a:pt x="176" y="670"/>
                  <a:pt x="179" y="672"/>
                  <a:pt x="182" y="674"/>
                </a:cubicBezTo>
                <a:lnTo>
                  <a:pt x="176" y="682"/>
                </a:lnTo>
                <a:close/>
                <a:moveTo>
                  <a:pt x="613" y="676"/>
                </a:moveTo>
                <a:cubicBezTo>
                  <a:pt x="607" y="668"/>
                  <a:pt x="607" y="668"/>
                  <a:pt x="607" y="668"/>
                </a:cubicBezTo>
                <a:cubicBezTo>
                  <a:pt x="610" y="666"/>
                  <a:pt x="612" y="664"/>
                  <a:pt x="615" y="662"/>
                </a:cubicBezTo>
                <a:cubicBezTo>
                  <a:pt x="621" y="670"/>
                  <a:pt x="621" y="670"/>
                  <a:pt x="621" y="670"/>
                </a:cubicBezTo>
                <a:cubicBezTo>
                  <a:pt x="619" y="672"/>
                  <a:pt x="616" y="674"/>
                  <a:pt x="613" y="676"/>
                </a:cubicBezTo>
                <a:close/>
                <a:moveTo>
                  <a:pt x="664" y="671"/>
                </a:moveTo>
                <a:cubicBezTo>
                  <a:pt x="657" y="664"/>
                  <a:pt x="657" y="664"/>
                  <a:pt x="657" y="664"/>
                </a:cubicBezTo>
                <a:cubicBezTo>
                  <a:pt x="658" y="663"/>
                  <a:pt x="659" y="662"/>
                  <a:pt x="660" y="661"/>
                </a:cubicBezTo>
                <a:cubicBezTo>
                  <a:pt x="662" y="659"/>
                  <a:pt x="663" y="658"/>
                  <a:pt x="664" y="657"/>
                </a:cubicBezTo>
                <a:cubicBezTo>
                  <a:pt x="671" y="664"/>
                  <a:pt x="671" y="664"/>
                  <a:pt x="671" y="664"/>
                </a:cubicBezTo>
                <a:cubicBezTo>
                  <a:pt x="670" y="665"/>
                  <a:pt x="669" y="666"/>
                  <a:pt x="667" y="668"/>
                </a:cubicBezTo>
                <a:cubicBezTo>
                  <a:pt x="666" y="669"/>
                  <a:pt x="665" y="670"/>
                  <a:pt x="664" y="671"/>
                </a:cubicBezTo>
                <a:close/>
                <a:moveTo>
                  <a:pt x="160" y="669"/>
                </a:moveTo>
                <a:cubicBezTo>
                  <a:pt x="157" y="667"/>
                  <a:pt x="155" y="665"/>
                  <a:pt x="152" y="663"/>
                </a:cubicBezTo>
                <a:cubicBezTo>
                  <a:pt x="159" y="656"/>
                  <a:pt x="159" y="656"/>
                  <a:pt x="159" y="656"/>
                </a:cubicBezTo>
                <a:cubicBezTo>
                  <a:pt x="161" y="658"/>
                  <a:pt x="164" y="660"/>
                  <a:pt x="166" y="662"/>
                </a:cubicBezTo>
                <a:lnTo>
                  <a:pt x="160" y="669"/>
                </a:lnTo>
                <a:close/>
                <a:moveTo>
                  <a:pt x="115" y="668"/>
                </a:moveTo>
                <a:cubicBezTo>
                  <a:pt x="114" y="668"/>
                  <a:pt x="114" y="668"/>
                  <a:pt x="114" y="668"/>
                </a:cubicBezTo>
                <a:cubicBezTo>
                  <a:pt x="112" y="665"/>
                  <a:pt x="109" y="663"/>
                  <a:pt x="107" y="660"/>
                </a:cubicBezTo>
                <a:cubicBezTo>
                  <a:pt x="114" y="654"/>
                  <a:pt x="114" y="654"/>
                  <a:pt x="114" y="654"/>
                </a:cubicBezTo>
                <a:cubicBezTo>
                  <a:pt x="116" y="656"/>
                  <a:pt x="119" y="658"/>
                  <a:pt x="121" y="661"/>
                </a:cubicBezTo>
                <a:cubicBezTo>
                  <a:pt x="122" y="661"/>
                  <a:pt x="122" y="661"/>
                  <a:pt x="122" y="661"/>
                </a:cubicBezTo>
                <a:lnTo>
                  <a:pt x="115" y="668"/>
                </a:lnTo>
                <a:close/>
                <a:moveTo>
                  <a:pt x="629" y="663"/>
                </a:moveTo>
                <a:cubicBezTo>
                  <a:pt x="622" y="656"/>
                  <a:pt x="622" y="656"/>
                  <a:pt x="622" y="656"/>
                </a:cubicBezTo>
                <a:cubicBezTo>
                  <a:pt x="625" y="654"/>
                  <a:pt x="627" y="652"/>
                  <a:pt x="629" y="649"/>
                </a:cubicBezTo>
                <a:cubicBezTo>
                  <a:pt x="636" y="657"/>
                  <a:pt x="636" y="657"/>
                  <a:pt x="636" y="657"/>
                </a:cubicBezTo>
                <a:cubicBezTo>
                  <a:pt x="634" y="659"/>
                  <a:pt x="631" y="661"/>
                  <a:pt x="629" y="663"/>
                </a:cubicBezTo>
                <a:close/>
                <a:moveTo>
                  <a:pt x="678" y="656"/>
                </a:moveTo>
                <a:cubicBezTo>
                  <a:pt x="671" y="650"/>
                  <a:pt x="671" y="650"/>
                  <a:pt x="671" y="650"/>
                </a:cubicBezTo>
                <a:cubicBezTo>
                  <a:pt x="673" y="647"/>
                  <a:pt x="675" y="645"/>
                  <a:pt x="677" y="642"/>
                </a:cubicBezTo>
                <a:cubicBezTo>
                  <a:pt x="685" y="649"/>
                  <a:pt x="685" y="649"/>
                  <a:pt x="685" y="649"/>
                </a:cubicBezTo>
                <a:cubicBezTo>
                  <a:pt x="683" y="651"/>
                  <a:pt x="680" y="654"/>
                  <a:pt x="678" y="656"/>
                </a:cubicBezTo>
                <a:close/>
                <a:moveTo>
                  <a:pt x="145" y="656"/>
                </a:moveTo>
                <a:cubicBezTo>
                  <a:pt x="142" y="654"/>
                  <a:pt x="140" y="652"/>
                  <a:pt x="138" y="649"/>
                </a:cubicBezTo>
                <a:cubicBezTo>
                  <a:pt x="145" y="642"/>
                  <a:pt x="145" y="642"/>
                  <a:pt x="145" y="642"/>
                </a:cubicBezTo>
                <a:cubicBezTo>
                  <a:pt x="147" y="645"/>
                  <a:pt x="149" y="647"/>
                  <a:pt x="152" y="649"/>
                </a:cubicBezTo>
                <a:lnTo>
                  <a:pt x="145" y="656"/>
                </a:lnTo>
                <a:close/>
                <a:moveTo>
                  <a:pt x="100" y="653"/>
                </a:moveTo>
                <a:cubicBezTo>
                  <a:pt x="98" y="651"/>
                  <a:pt x="96" y="648"/>
                  <a:pt x="94" y="646"/>
                </a:cubicBezTo>
                <a:cubicBezTo>
                  <a:pt x="101" y="639"/>
                  <a:pt x="101" y="639"/>
                  <a:pt x="101" y="639"/>
                </a:cubicBezTo>
                <a:cubicBezTo>
                  <a:pt x="103" y="642"/>
                  <a:pt x="105" y="644"/>
                  <a:pt x="108" y="647"/>
                </a:cubicBezTo>
                <a:lnTo>
                  <a:pt x="100" y="653"/>
                </a:lnTo>
                <a:close/>
                <a:moveTo>
                  <a:pt x="643" y="650"/>
                </a:moveTo>
                <a:cubicBezTo>
                  <a:pt x="637" y="643"/>
                  <a:pt x="637" y="643"/>
                  <a:pt x="637" y="643"/>
                </a:cubicBezTo>
                <a:cubicBezTo>
                  <a:pt x="638" y="642"/>
                  <a:pt x="638" y="641"/>
                  <a:pt x="639" y="640"/>
                </a:cubicBezTo>
                <a:cubicBezTo>
                  <a:pt x="641" y="638"/>
                  <a:pt x="642" y="637"/>
                  <a:pt x="643" y="636"/>
                </a:cubicBezTo>
                <a:cubicBezTo>
                  <a:pt x="650" y="643"/>
                  <a:pt x="650" y="643"/>
                  <a:pt x="650" y="643"/>
                </a:cubicBezTo>
                <a:cubicBezTo>
                  <a:pt x="649" y="644"/>
                  <a:pt x="648" y="645"/>
                  <a:pt x="646" y="647"/>
                </a:cubicBezTo>
                <a:cubicBezTo>
                  <a:pt x="645" y="648"/>
                  <a:pt x="644" y="649"/>
                  <a:pt x="643" y="650"/>
                </a:cubicBezTo>
                <a:close/>
                <a:moveTo>
                  <a:pt x="131" y="642"/>
                </a:moveTo>
                <a:cubicBezTo>
                  <a:pt x="128" y="640"/>
                  <a:pt x="126" y="637"/>
                  <a:pt x="124" y="635"/>
                </a:cubicBezTo>
                <a:cubicBezTo>
                  <a:pt x="131" y="628"/>
                  <a:pt x="131" y="628"/>
                  <a:pt x="131" y="628"/>
                </a:cubicBezTo>
                <a:cubicBezTo>
                  <a:pt x="133" y="631"/>
                  <a:pt x="136" y="633"/>
                  <a:pt x="138" y="635"/>
                </a:cubicBezTo>
                <a:lnTo>
                  <a:pt x="131" y="642"/>
                </a:lnTo>
                <a:close/>
                <a:moveTo>
                  <a:pt x="691" y="641"/>
                </a:moveTo>
                <a:cubicBezTo>
                  <a:pt x="684" y="635"/>
                  <a:pt x="684" y="635"/>
                  <a:pt x="684" y="635"/>
                </a:cubicBezTo>
                <a:cubicBezTo>
                  <a:pt x="686" y="633"/>
                  <a:pt x="688" y="630"/>
                  <a:pt x="690" y="628"/>
                </a:cubicBezTo>
                <a:cubicBezTo>
                  <a:pt x="698" y="634"/>
                  <a:pt x="698" y="634"/>
                  <a:pt x="698" y="634"/>
                </a:cubicBezTo>
                <a:cubicBezTo>
                  <a:pt x="696" y="636"/>
                  <a:pt x="693" y="639"/>
                  <a:pt x="691" y="641"/>
                </a:cubicBezTo>
                <a:close/>
                <a:moveTo>
                  <a:pt x="87" y="638"/>
                </a:moveTo>
                <a:cubicBezTo>
                  <a:pt x="85" y="635"/>
                  <a:pt x="83" y="633"/>
                  <a:pt x="81" y="630"/>
                </a:cubicBezTo>
                <a:cubicBezTo>
                  <a:pt x="89" y="624"/>
                  <a:pt x="89" y="624"/>
                  <a:pt x="89" y="624"/>
                </a:cubicBezTo>
                <a:cubicBezTo>
                  <a:pt x="91" y="627"/>
                  <a:pt x="93" y="629"/>
                  <a:pt x="95" y="632"/>
                </a:cubicBezTo>
                <a:lnTo>
                  <a:pt x="87" y="638"/>
                </a:lnTo>
                <a:close/>
                <a:moveTo>
                  <a:pt x="657" y="635"/>
                </a:moveTo>
                <a:cubicBezTo>
                  <a:pt x="650" y="629"/>
                  <a:pt x="650" y="629"/>
                  <a:pt x="650" y="629"/>
                </a:cubicBezTo>
                <a:cubicBezTo>
                  <a:pt x="652" y="626"/>
                  <a:pt x="654" y="624"/>
                  <a:pt x="657" y="621"/>
                </a:cubicBezTo>
                <a:cubicBezTo>
                  <a:pt x="664" y="628"/>
                  <a:pt x="664" y="628"/>
                  <a:pt x="664" y="628"/>
                </a:cubicBezTo>
                <a:cubicBezTo>
                  <a:pt x="662" y="630"/>
                  <a:pt x="660" y="633"/>
                  <a:pt x="657" y="635"/>
                </a:cubicBezTo>
                <a:close/>
                <a:moveTo>
                  <a:pt x="117" y="628"/>
                </a:moveTo>
                <a:cubicBezTo>
                  <a:pt x="115" y="625"/>
                  <a:pt x="113" y="623"/>
                  <a:pt x="111" y="620"/>
                </a:cubicBezTo>
                <a:cubicBezTo>
                  <a:pt x="118" y="614"/>
                  <a:pt x="118" y="614"/>
                  <a:pt x="118" y="614"/>
                </a:cubicBezTo>
                <a:cubicBezTo>
                  <a:pt x="120" y="616"/>
                  <a:pt x="123" y="619"/>
                  <a:pt x="125" y="621"/>
                </a:cubicBezTo>
                <a:lnTo>
                  <a:pt x="117" y="628"/>
                </a:lnTo>
                <a:close/>
                <a:moveTo>
                  <a:pt x="704" y="626"/>
                </a:moveTo>
                <a:cubicBezTo>
                  <a:pt x="696" y="620"/>
                  <a:pt x="696" y="620"/>
                  <a:pt x="696" y="620"/>
                </a:cubicBezTo>
                <a:cubicBezTo>
                  <a:pt x="698" y="617"/>
                  <a:pt x="700" y="615"/>
                  <a:pt x="702" y="612"/>
                </a:cubicBezTo>
                <a:cubicBezTo>
                  <a:pt x="710" y="618"/>
                  <a:pt x="710" y="618"/>
                  <a:pt x="710" y="618"/>
                </a:cubicBezTo>
                <a:cubicBezTo>
                  <a:pt x="708" y="620"/>
                  <a:pt x="706" y="623"/>
                  <a:pt x="704" y="626"/>
                </a:cubicBezTo>
                <a:close/>
                <a:moveTo>
                  <a:pt x="75" y="622"/>
                </a:moveTo>
                <a:cubicBezTo>
                  <a:pt x="73" y="619"/>
                  <a:pt x="71" y="617"/>
                  <a:pt x="69" y="614"/>
                </a:cubicBezTo>
                <a:cubicBezTo>
                  <a:pt x="77" y="608"/>
                  <a:pt x="77" y="608"/>
                  <a:pt x="77" y="608"/>
                </a:cubicBezTo>
                <a:cubicBezTo>
                  <a:pt x="79" y="611"/>
                  <a:pt x="81" y="614"/>
                  <a:pt x="83" y="616"/>
                </a:cubicBezTo>
                <a:lnTo>
                  <a:pt x="75" y="622"/>
                </a:lnTo>
                <a:close/>
                <a:moveTo>
                  <a:pt x="670" y="620"/>
                </a:moveTo>
                <a:cubicBezTo>
                  <a:pt x="663" y="614"/>
                  <a:pt x="663" y="614"/>
                  <a:pt x="663" y="614"/>
                </a:cubicBezTo>
                <a:cubicBezTo>
                  <a:pt x="665" y="611"/>
                  <a:pt x="667" y="609"/>
                  <a:pt x="669" y="606"/>
                </a:cubicBezTo>
                <a:cubicBezTo>
                  <a:pt x="677" y="612"/>
                  <a:pt x="677" y="612"/>
                  <a:pt x="677" y="612"/>
                </a:cubicBezTo>
                <a:cubicBezTo>
                  <a:pt x="675" y="615"/>
                  <a:pt x="673" y="618"/>
                  <a:pt x="670" y="620"/>
                </a:cubicBezTo>
                <a:close/>
                <a:moveTo>
                  <a:pt x="105" y="612"/>
                </a:moveTo>
                <a:cubicBezTo>
                  <a:pt x="102" y="609"/>
                  <a:pt x="100" y="607"/>
                  <a:pt x="99" y="604"/>
                </a:cubicBezTo>
                <a:cubicBezTo>
                  <a:pt x="106" y="598"/>
                  <a:pt x="106" y="598"/>
                  <a:pt x="106" y="598"/>
                </a:cubicBezTo>
                <a:cubicBezTo>
                  <a:pt x="108" y="601"/>
                  <a:pt x="110" y="604"/>
                  <a:pt x="112" y="606"/>
                </a:cubicBezTo>
                <a:lnTo>
                  <a:pt x="105" y="612"/>
                </a:lnTo>
                <a:close/>
                <a:moveTo>
                  <a:pt x="715" y="610"/>
                </a:moveTo>
                <a:cubicBezTo>
                  <a:pt x="707" y="604"/>
                  <a:pt x="707" y="604"/>
                  <a:pt x="707" y="604"/>
                </a:cubicBezTo>
                <a:cubicBezTo>
                  <a:pt x="709" y="601"/>
                  <a:pt x="711" y="599"/>
                  <a:pt x="712" y="596"/>
                </a:cubicBezTo>
                <a:cubicBezTo>
                  <a:pt x="721" y="601"/>
                  <a:pt x="721" y="601"/>
                  <a:pt x="721" y="601"/>
                </a:cubicBezTo>
                <a:cubicBezTo>
                  <a:pt x="719" y="604"/>
                  <a:pt x="717" y="607"/>
                  <a:pt x="715" y="610"/>
                </a:cubicBezTo>
                <a:close/>
                <a:moveTo>
                  <a:pt x="64" y="606"/>
                </a:moveTo>
                <a:cubicBezTo>
                  <a:pt x="62" y="603"/>
                  <a:pt x="60" y="600"/>
                  <a:pt x="58" y="597"/>
                </a:cubicBezTo>
                <a:cubicBezTo>
                  <a:pt x="67" y="592"/>
                  <a:pt x="67" y="592"/>
                  <a:pt x="67" y="592"/>
                </a:cubicBezTo>
                <a:cubicBezTo>
                  <a:pt x="68" y="595"/>
                  <a:pt x="70" y="598"/>
                  <a:pt x="72" y="600"/>
                </a:cubicBezTo>
                <a:lnTo>
                  <a:pt x="64" y="606"/>
                </a:lnTo>
                <a:close/>
                <a:moveTo>
                  <a:pt x="683" y="604"/>
                </a:moveTo>
                <a:cubicBezTo>
                  <a:pt x="675" y="599"/>
                  <a:pt x="675" y="599"/>
                  <a:pt x="675" y="599"/>
                </a:cubicBezTo>
                <a:cubicBezTo>
                  <a:pt x="677" y="596"/>
                  <a:pt x="679" y="593"/>
                  <a:pt x="680" y="591"/>
                </a:cubicBezTo>
                <a:cubicBezTo>
                  <a:pt x="689" y="596"/>
                  <a:pt x="689" y="596"/>
                  <a:pt x="689" y="596"/>
                </a:cubicBezTo>
                <a:cubicBezTo>
                  <a:pt x="687" y="599"/>
                  <a:pt x="685" y="602"/>
                  <a:pt x="683" y="604"/>
                </a:cubicBezTo>
                <a:close/>
                <a:moveTo>
                  <a:pt x="93" y="596"/>
                </a:moveTo>
                <a:cubicBezTo>
                  <a:pt x="91" y="593"/>
                  <a:pt x="89" y="590"/>
                  <a:pt x="87" y="588"/>
                </a:cubicBezTo>
                <a:cubicBezTo>
                  <a:pt x="95" y="582"/>
                  <a:pt x="95" y="582"/>
                  <a:pt x="95" y="582"/>
                </a:cubicBezTo>
                <a:cubicBezTo>
                  <a:pt x="97" y="585"/>
                  <a:pt x="99" y="588"/>
                  <a:pt x="101" y="590"/>
                </a:cubicBezTo>
                <a:lnTo>
                  <a:pt x="93" y="596"/>
                </a:lnTo>
                <a:close/>
                <a:moveTo>
                  <a:pt x="726" y="593"/>
                </a:moveTo>
                <a:cubicBezTo>
                  <a:pt x="718" y="588"/>
                  <a:pt x="718" y="588"/>
                  <a:pt x="718" y="588"/>
                </a:cubicBezTo>
                <a:cubicBezTo>
                  <a:pt x="719" y="585"/>
                  <a:pt x="721" y="582"/>
                  <a:pt x="722" y="579"/>
                </a:cubicBezTo>
                <a:cubicBezTo>
                  <a:pt x="731" y="584"/>
                  <a:pt x="731" y="584"/>
                  <a:pt x="731" y="584"/>
                </a:cubicBezTo>
                <a:cubicBezTo>
                  <a:pt x="729" y="587"/>
                  <a:pt x="728" y="590"/>
                  <a:pt x="726" y="593"/>
                </a:cubicBezTo>
                <a:close/>
                <a:moveTo>
                  <a:pt x="53" y="589"/>
                </a:moveTo>
                <a:cubicBezTo>
                  <a:pt x="51" y="586"/>
                  <a:pt x="50" y="583"/>
                  <a:pt x="48" y="580"/>
                </a:cubicBezTo>
                <a:cubicBezTo>
                  <a:pt x="57" y="575"/>
                  <a:pt x="57" y="575"/>
                  <a:pt x="57" y="575"/>
                </a:cubicBezTo>
                <a:cubicBezTo>
                  <a:pt x="58" y="578"/>
                  <a:pt x="60" y="581"/>
                  <a:pt x="62" y="584"/>
                </a:cubicBezTo>
                <a:lnTo>
                  <a:pt x="53" y="589"/>
                </a:lnTo>
                <a:close/>
                <a:moveTo>
                  <a:pt x="694" y="588"/>
                </a:moveTo>
                <a:cubicBezTo>
                  <a:pt x="686" y="583"/>
                  <a:pt x="686" y="583"/>
                  <a:pt x="686" y="583"/>
                </a:cubicBezTo>
                <a:cubicBezTo>
                  <a:pt x="688" y="580"/>
                  <a:pt x="689" y="577"/>
                  <a:pt x="691" y="574"/>
                </a:cubicBezTo>
                <a:cubicBezTo>
                  <a:pt x="699" y="579"/>
                  <a:pt x="699" y="579"/>
                  <a:pt x="699" y="579"/>
                </a:cubicBezTo>
                <a:cubicBezTo>
                  <a:pt x="698" y="582"/>
                  <a:pt x="696" y="585"/>
                  <a:pt x="694" y="588"/>
                </a:cubicBezTo>
                <a:close/>
                <a:moveTo>
                  <a:pt x="82" y="579"/>
                </a:moveTo>
                <a:cubicBezTo>
                  <a:pt x="80" y="576"/>
                  <a:pt x="78" y="574"/>
                  <a:pt x="77" y="571"/>
                </a:cubicBezTo>
                <a:cubicBezTo>
                  <a:pt x="85" y="566"/>
                  <a:pt x="85" y="566"/>
                  <a:pt x="85" y="566"/>
                </a:cubicBezTo>
                <a:cubicBezTo>
                  <a:pt x="87" y="569"/>
                  <a:pt x="89" y="571"/>
                  <a:pt x="90" y="574"/>
                </a:cubicBezTo>
                <a:lnTo>
                  <a:pt x="82" y="579"/>
                </a:lnTo>
                <a:close/>
                <a:moveTo>
                  <a:pt x="736" y="575"/>
                </a:moveTo>
                <a:cubicBezTo>
                  <a:pt x="727" y="571"/>
                  <a:pt x="727" y="571"/>
                  <a:pt x="727" y="571"/>
                </a:cubicBezTo>
                <a:cubicBezTo>
                  <a:pt x="729" y="568"/>
                  <a:pt x="730" y="565"/>
                  <a:pt x="732" y="562"/>
                </a:cubicBezTo>
                <a:cubicBezTo>
                  <a:pt x="740" y="567"/>
                  <a:pt x="740" y="567"/>
                  <a:pt x="740" y="567"/>
                </a:cubicBezTo>
                <a:cubicBezTo>
                  <a:pt x="739" y="569"/>
                  <a:pt x="737" y="572"/>
                  <a:pt x="736" y="575"/>
                </a:cubicBezTo>
                <a:close/>
                <a:moveTo>
                  <a:pt x="43" y="571"/>
                </a:moveTo>
                <a:cubicBezTo>
                  <a:pt x="42" y="568"/>
                  <a:pt x="40" y="565"/>
                  <a:pt x="39" y="562"/>
                </a:cubicBezTo>
                <a:cubicBezTo>
                  <a:pt x="48" y="558"/>
                  <a:pt x="48" y="558"/>
                  <a:pt x="48" y="558"/>
                </a:cubicBezTo>
                <a:cubicBezTo>
                  <a:pt x="49" y="561"/>
                  <a:pt x="51" y="564"/>
                  <a:pt x="52" y="567"/>
                </a:cubicBezTo>
                <a:lnTo>
                  <a:pt x="43" y="571"/>
                </a:lnTo>
                <a:close/>
                <a:moveTo>
                  <a:pt x="705" y="571"/>
                </a:moveTo>
                <a:cubicBezTo>
                  <a:pt x="696" y="566"/>
                  <a:pt x="696" y="566"/>
                  <a:pt x="696" y="566"/>
                </a:cubicBezTo>
                <a:cubicBezTo>
                  <a:pt x="698" y="563"/>
                  <a:pt x="699" y="560"/>
                  <a:pt x="701" y="557"/>
                </a:cubicBezTo>
                <a:cubicBezTo>
                  <a:pt x="709" y="562"/>
                  <a:pt x="709" y="562"/>
                  <a:pt x="709" y="562"/>
                </a:cubicBezTo>
                <a:cubicBezTo>
                  <a:pt x="708" y="565"/>
                  <a:pt x="706" y="568"/>
                  <a:pt x="705" y="571"/>
                </a:cubicBezTo>
                <a:close/>
                <a:moveTo>
                  <a:pt x="72" y="562"/>
                </a:moveTo>
                <a:cubicBezTo>
                  <a:pt x="70" y="559"/>
                  <a:pt x="69" y="556"/>
                  <a:pt x="67" y="553"/>
                </a:cubicBezTo>
                <a:cubicBezTo>
                  <a:pt x="76" y="549"/>
                  <a:pt x="76" y="549"/>
                  <a:pt x="76" y="549"/>
                </a:cubicBezTo>
                <a:cubicBezTo>
                  <a:pt x="78" y="552"/>
                  <a:pt x="79" y="554"/>
                  <a:pt x="81" y="557"/>
                </a:cubicBezTo>
                <a:lnTo>
                  <a:pt x="72" y="562"/>
                </a:lnTo>
                <a:close/>
                <a:moveTo>
                  <a:pt x="745" y="558"/>
                </a:moveTo>
                <a:cubicBezTo>
                  <a:pt x="736" y="553"/>
                  <a:pt x="736" y="553"/>
                  <a:pt x="736" y="553"/>
                </a:cubicBezTo>
                <a:cubicBezTo>
                  <a:pt x="737" y="550"/>
                  <a:pt x="739" y="547"/>
                  <a:pt x="740" y="545"/>
                </a:cubicBezTo>
                <a:cubicBezTo>
                  <a:pt x="749" y="548"/>
                  <a:pt x="749" y="548"/>
                  <a:pt x="749" y="548"/>
                </a:cubicBezTo>
                <a:cubicBezTo>
                  <a:pt x="748" y="552"/>
                  <a:pt x="746" y="555"/>
                  <a:pt x="745" y="558"/>
                </a:cubicBezTo>
                <a:close/>
                <a:moveTo>
                  <a:pt x="714" y="553"/>
                </a:moveTo>
                <a:cubicBezTo>
                  <a:pt x="705" y="549"/>
                  <a:pt x="705" y="549"/>
                  <a:pt x="705" y="549"/>
                </a:cubicBezTo>
                <a:cubicBezTo>
                  <a:pt x="707" y="546"/>
                  <a:pt x="708" y="543"/>
                  <a:pt x="709" y="540"/>
                </a:cubicBezTo>
                <a:cubicBezTo>
                  <a:pt x="718" y="544"/>
                  <a:pt x="718" y="544"/>
                  <a:pt x="718" y="544"/>
                </a:cubicBezTo>
                <a:cubicBezTo>
                  <a:pt x="717" y="547"/>
                  <a:pt x="715" y="550"/>
                  <a:pt x="714" y="553"/>
                </a:cubicBezTo>
                <a:close/>
                <a:moveTo>
                  <a:pt x="35" y="553"/>
                </a:moveTo>
                <a:cubicBezTo>
                  <a:pt x="33" y="550"/>
                  <a:pt x="32" y="547"/>
                  <a:pt x="31" y="544"/>
                </a:cubicBezTo>
                <a:cubicBezTo>
                  <a:pt x="40" y="540"/>
                  <a:pt x="40" y="540"/>
                  <a:pt x="40" y="540"/>
                </a:cubicBezTo>
                <a:cubicBezTo>
                  <a:pt x="41" y="543"/>
                  <a:pt x="42" y="546"/>
                  <a:pt x="44" y="549"/>
                </a:cubicBezTo>
                <a:lnTo>
                  <a:pt x="35" y="553"/>
                </a:lnTo>
                <a:close/>
                <a:moveTo>
                  <a:pt x="63" y="544"/>
                </a:moveTo>
                <a:cubicBezTo>
                  <a:pt x="62" y="541"/>
                  <a:pt x="60" y="538"/>
                  <a:pt x="59" y="535"/>
                </a:cubicBezTo>
                <a:cubicBezTo>
                  <a:pt x="68" y="531"/>
                  <a:pt x="68" y="531"/>
                  <a:pt x="68" y="531"/>
                </a:cubicBezTo>
                <a:cubicBezTo>
                  <a:pt x="69" y="534"/>
                  <a:pt x="71" y="537"/>
                  <a:pt x="72" y="540"/>
                </a:cubicBezTo>
                <a:lnTo>
                  <a:pt x="63" y="544"/>
                </a:lnTo>
                <a:close/>
                <a:moveTo>
                  <a:pt x="753" y="539"/>
                </a:moveTo>
                <a:cubicBezTo>
                  <a:pt x="744" y="536"/>
                  <a:pt x="744" y="536"/>
                  <a:pt x="744" y="536"/>
                </a:cubicBezTo>
                <a:cubicBezTo>
                  <a:pt x="745" y="533"/>
                  <a:pt x="746" y="530"/>
                  <a:pt x="747" y="526"/>
                </a:cubicBezTo>
                <a:cubicBezTo>
                  <a:pt x="757" y="530"/>
                  <a:pt x="757" y="530"/>
                  <a:pt x="757" y="530"/>
                </a:cubicBezTo>
                <a:cubicBezTo>
                  <a:pt x="755" y="533"/>
                  <a:pt x="754" y="536"/>
                  <a:pt x="753" y="539"/>
                </a:cubicBezTo>
                <a:close/>
                <a:moveTo>
                  <a:pt x="722" y="535"/>
                </a:moveTo>
                <a:cubicBezTo>
                  <a:pt x="713" y="531"/>
                  <a:pt x="713" y="531"/>
                  <a:pt x="713" y="531"/>
                </a:cubicBezTo>
                <a:cubicBezTo>
                  <a:pt x="715" y="528"/>
                  <a:pt x="716" y="525"/>
                  <a:pt x="717" y="522"/>
                </a:cubicBezTo>
                <a:cubicBezTo>
                  <a:pt x="726" y="526"/>
                  <a:pt x="726" y="526"/>
                  <a:pt x="726" y="526"/>
                </a:cubicBezTo>
                <a:cubicBezTo>
                  <a:pt x="725" y="529"/>
                  <a:pt x="724" y="532"/>
                  <a:pt x="722" y="535"/>
                </a:cubicBezTo>
                <a:close/>
                <a:moveTo>
                  <a:pt x="27" y="535"/>
                </a:moveTo>
                <a:cubicBezTo>
                  <a:pt x="26" y="532"/>
                  <a:pt x="24" y="529"/>
                  <a:pt x="23" y="525"/>
                </a:cubicBezTo>
                <a:cubicBezTo>
                  <a:pt x="33" y="522"/>
                  <a:pt x="33" y="522"/>
                  <a:pt x="33" y="522"/>
                </a:cubicBezTo>
                <a:cubicBezTo>
                  <a:pt x="34" y="525"/>
                  <a:pt x="35" y="528"/>
                  <a:pt x="36" y="531"/>
                </a:cubicBezTo>
                <a:lnTo>
                  <a:pt x="27" y="535"/>
                </a:lnTo>
                <a:close/>
                <a:moveTo>
                  <a:pt x="55" y="526"/>
                </a:moveTo>
                <a:cubicBezTo>
                  <a:pt x="54" y="523"/>
                  <a:pt x="53" y="520"/>
                  <a:pt x="52" y="516"/>
                </a:cubicBezTo>
                <a:cubicBezTo>
                  <a:pt x="61" y="513"/>
                  <a:pt x="61" y="513"/>
                  <a:pt x="61" y="513"/>
                </a:cubicBezTo>
                <a:cubicBezTo>
                  <a:pt x="62" y="516"/>
                  <a:pt x="63" y="519"/>
                  <a:pt x="64" y="522"/>
                </a:cubicBezTo>
                <a:lnTo>
                  <a:pt x="55" y="526"/>
                </a:lnTo>
                <a:close/>
                <a:moveTo>
                  <a:pt x="760" y="521"/>
                </a:moveTo>
                <a:cubicBezTo>
                  <a:pt x="751" y="517"/>
                  <a:pt x="751" y="517"/>
                  <a:pt x="751" y="517"/>
                </a:cubicBezTo>
                <a:cubicBezTo>
                  <a:pt x="752" y="514"/>
                  <a:pt x="753" y="511"/>
                  <a:pt x="754" y="508"/>
                </a:cubicBezTo>
                <a:cubicBezTo>
                  <a:pt x="763" y="511"/>
                  <a:pt x="763" y="511"/>
                  <a:pt x="763" y="511"/>
                </a:cubicBezTo>
                <a:cubicBezTo>
                  <a:pt x="762" y="514"/>
                  <a:pt x="761" y="517"/>
                  <a:pt x="760" y="521"/>
                </a:cubicBezTo>
                <a:close/>
                <a:moveTo>
                  <a:pt x="730" y="516"/>
                </a:moveTo>
                <a:cubicBezTo>
                  <a:pt x="721" y="513"/>
                  <a:pt x="721" y="513"/>
                  <a:pt x="721" y="513"/>
                </a:cubicBezTo>
                <a:cubicBezTo>
                  <a:pt x="722" y="510"/>
                  <a:pt x="723" y="507"/>
                  <a:pt x="724" y="504"/>
                </a:cubicBezTo>
                <a:cubicBezTo>
                  <a:pt x="733" y="507"/>
                  <a:pt x="733" y="507"/>
                  <a:pt x="733" y="507"/>
                </a:cubicBezTo>
                <a:cubicBezTo>
                  <a:pt x="732" y="510"/>
                  <a:pt x="731" y="513"/>
                  <a:pt x="730" y="516"/>
                </a:cubicBezTo>
                <a:close/>
                <a:moveTo>
                  <a:pt x="20" y="516"/>
                </a:moveTo>
                <a:cubicBezTo>
                  <a:pt x="19" y="513"/>
                  <a:pt x="18" y="510"/>
                  <a:pt x="17" y="506"/>
                </a:cubicBezTo>
                <a:cubicBezTo>
                  <a:pt x="26" y="504"/>
                  <a:pt x="26" y="504"/>
                  <a:pt x="26" y="504"/>
                </a:cubicBezTo>
                <a:cubicBezTo>
                  <a:pt x="27" y="507"/>
                  <a:pt x="28" y="510"/>
                  <a:pt x="29" y="513"/>
                </a:cubicBezTo>
                <a:lnTo>
                  <a:pt x="20" y="516"/>
                </a:lnTo>
                <a:close/>
                <a:moveTo>
                  <a:pt x="48" y="507"/>
                </a:moveTo>
                <a:cubicBezTo>
                  <a:pt x="47" y="504"/>
                  <a:pt x="46" y="501"/>
                  <a:pt x="45" y="497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56" y="498"/>
                  <a:pt x="57" y="501"/>
                  <a:pt x="58" y="504"/>
                </a:cubicBezTo>
                <a:lnTo>
                  <a:pt x="48" y="507"/>
                </a:lnTo>
                <a:close/>
                <a:moveTo>
                  <a:pt x="766" y="502"/>
                </a:moveTo>
                <a:cubicBezTo>
                  <a:pt x="757" y="499"/>
                  <a:pt x="757" y="499"/>
                  <a:pt x="757" y="499"/>
                </a:cubicBezTo>
                <a:cubicBezTo>
                  <a:pt x="757" y="496"/>
                  <a:pt x="758" y="493"/>
                  <a:pt x="759" y="489"/>
                </a:cubicBezTo>
                <a:cubicBezTo>
                  <a:pt x="769" y="492"/>
                  <a:pt x="769" y="492"/>
                  <a:pt x="769" y="492"/>
                </a:cubicBezTo>
                <a:cubicBezTo>
                  <a:pt x="768" y="495"/>
                  <a:pt x="767" y="498"/>
                  <a:pt x="766" y="502"/>
                </a:cubicBezTo>
                <a:close/>
                <a:moveTo>
                  <a:pt x="736" y="497"/>
                </a:moveTo>
                <a:cubicBezTo>
                  <a:pt x="727" y="495"/>
                  <a:pt x="727" y="495"/>
                  <a:pt x="727" y="495"/>
                </a:cubicBezTo>
                <a:cubicBezTo>
                  <a:pt x="728" y="492"/>
                  <a:pt x="729" y="488"/>
                  <a:pt x="730" y="485"/>
                </a:cubicBezTo>
                <a:cubicBezTo>
                  <a:pt x="739" y="488"/>
                  <a:pt x="739" y="488"/>
                  <a:pt x="739" y="488"/>
                </a:cubicBezTo>
                <a:cubicBezTo>
                  <a:pt x="738" y="491"/>
                  <a:pt x="737" y="494"/>
                  <a:pt x="736" y="497"/>
                </a:cubicBezTo>
                <a:close/>
                <a:moveTo>
                  <a:pt x="14" y="497"/>
                </a:moveTo>
                <a:cubicBezTo>
                  <a:pt x="13" y="494"/>
                  <a:pt x="12" y="490"/>
                  <a:pt x="12" y="487"/>
                </a:cubicBezTo>
                <a:cubicBezTo>
                  <a:pt x="21" y="485"/>
                  <a:pt x="21" y="485"/>
                  <a:pt x="21" y="485"/>
                </a:cubicBezTo>
                <a:cubicBezTo>
                  <a:pt x="22" y="488"/>
                  <a:pt x="23" y="491"/>
                  <a:pt x="24" y="494"/>
                </a:cubicBezTo>
                <a:lnTo>
                  <a:pt x="14" y="497"/>
                </a:lnTo>
                <a:close/>
                <a:moveTo>
                  <a:pt x="42" y="488"/>
                </a:moveTo>
                <a:cubicBezTo>
                  <a:pt x="41" y="485"/>
                  <a:pt x="41" y="481"/>
                  <a:pt x="40" y="478"/>
                </a:cubicBezTo>
                <a:cubicBezTo>
                  <a:pt x="49" y="476"/>
                  <a:pt x="49" y="476"/>
                  <a:pt x="49" y="476"/>
                </a:cubicBezTo>
                <a:cubicBezTo>
                  <a:pt x="50" y="479"/>
                  <a:pt x="51" y="482"/>
                  <a:pt x="52" y="485"/>
                </a:cubicBezTo>
                <a:lnTo>
                  <a:pt x="42" y="488"/>
                </a:lnTo>
                <a:close/>
                <a:moveTo>
                  <a:pt x="771" y="482"/>
                </a:moveTo>
                <a:cubicBezTo>
                  <a:pt x="762" y="480"/>
                  <a:pt x="762" y="480"/>
                  <a:pt x="762" y="480"/>
                </a:cubicBezTo>
                <a:cubicBezTo>
                  <a:pt x="762" y="477"/>
                  <a:pt x="763" y="474"/>
                  <a:pt x="764" y="471"/>
                </a:cubicBezTo>
                <a:cubicBezTo>
                  <a:pt x="773" y="473"/>
                  <a:pt x="773" y="473"/>
                  <a:pt x="773" y="473"/>
                </a:cubicBezTo>
                <a:cubicBezTo>
                  <a:pt x="773" y="476"/>
                  <a:pt x="772" y="479"/>
                  <a:pt x="771" y="482"/>
                </a:cubicBezTo>
                <a:close/>
                <a:moveTo>
                  <a:pt x="742" y="478"/>
                </a:moveTo>
                <a:cubicBezTo>
                  <a:pt x="732" y="476"/>
                  <a:pt x="732" y="476"/>
                  <a:pt x="732" y="476"/>
                </a:cubicBezTo>
                <a:cubicBezTo>
                  <a:pt x="733" y="473"/>
                  <a:pt x="734" y="470"/>
                  <a:pt x="734" y="466"/>
                </a:cubicBezTo>
                <a:cubicBezTo>
                  <a:pt x="744" y="468"/>
                  <a:pt x="744" y="468"/>
                  <a:pt x="744" y="468"/>
                </a:cubicBezTo>
                <a:cubicBezTo>
                  <a:pt x="743" y="472"/>
                  <a:pt x="742" y="475"/>
                  <a:pt x="742" y="478"/>
                </a:cubicBezTo>
                <a:close/>
                <a:moveTo>
                  <a:pt x="9" y="478"/>
                </a:moveTo>
                <a:cubicBezTo>
                  <a:pt x="9" y="474"/>
                  <a:pt x="8" y="471"/>
                  <a:pt x="7" y="468"/>
                </a:cubicBezTo>
                <a:cubicBezTo>
                  <a:pt x="17" y="466"/>
                  <a:pt x="17" y="466"/>
                  <a:pt x="17" y="466"/>
                </a:cubicBezTo>
                <a:cubicBezTo>
                  <a:pt x="18" y="469"/>
                  <a:pt x="18" y="472"/>
                  <a:pt x="19" y="475"/>
                </a:cubicBezTo>
                <a:lnTo>
                  <a:pt x="9" y="478"/>
                </a:lnTo>
                <a:close/>
                <a:moveTo>
                  <a:pt x="38" y="468"/>
                </a:moveTo>
                <a:cubicBezTo>
                  <a:pt x="37" y="465"/>
                  <a:pt x="36" y="462"/>
                  <a:pt x="36" y="459"/>
                </a:cubicBezTo>
                <a:cubicBezTo>
                  <a:pt x="45" y="457"/>
                  <a:pt x="45" y="457"/>
                  <a:pt x="45" y="457"/>
                </a:cubicBezTo>
                <a:cubicBezTo>
                  <a:pt x="46" y="460"/>
                  <a:pt x="47" y="463"/>
                  <a:pt x="47" y="466"/>
                </a:cubicBezTo>
                <a:lnTo>
                  <a:pt x="38" y="468"/>
                </a:lnTo>
                <a:close/>
                <a:moveTo>
                  <a:pt x="775" y="463"/>
                </a:moveTo>
                <a:cubicBezTo>
                  <a:pt x="766" y="461"/>
                  <a:pt x="766" y="461"/>
                  <a:pt x="766" y="461"/>
                </a:cubicBezTo>
                <a:cubicBezTo>
                  <a:pt x="766" y="458"/>
                  <a:pt x="767" y="455"/>
                  <a:pt x="767" y="451"/>
                </a:cubicBezTo>
                <a:cubicBezTo>
                  <a:pt x="777" y="453"/>
                  <a:pt x="777" y="453"/>
                  <a:pt x="777" y="453"/>
                </a:cubicBezTo>
                <a:cubicBezTo>
                  <a:pt x="776" y="456"/>
                  <a:pt x="776" y="459"/>
                  <a:pt x="775" y="463"/>
                </a:cubicBezTo>
                <a:close/>
                <a:moveTo>
                  <a:pt x="746" y="459"/>
                </a:moveTo>
                <a:cubicBezTo>
                  <a:pt x="736" y="457"/>
                  <a:pt x="736" y="457"/>
                  <a:pt x="736" y="457"/>
                </a:cubicBezTo>
                <a:cubicBezTo>
                  <a:pt x="737" y="454"/>
                  <a:pt x="737" y="450"/>
                  <a:pt x="738" y="447"/>
                </a:cubicBezTo>
                <a:cubicBezTo>
                  <a:pt x="748" y="449"/>
                  <a:pt x="748" y="449"/>
                  <a:pt x="748" y="449"/>
                </a:cubicBezTo>
                <a:cubicBezTo>
                  <a:pt x="747" y="452"/>
                  <a:pt x="746" y="455"/>
                  <a:pt x="746" y="459"/>
                </a:cubicBezTo>
                <a:close/>
                <a:moveTo>
                  <a:pt x="5" y="458"/>
                </a:moveTo>
                <a:cubicBezTo>
                  <a:pt x="5" y="455"/>
                  <a:pt x="4" y="451"/>
                  <a:pt x="4" y="448"/>
                </a:cubicBezTo>
                <a:cubicBezTo>
                  <a:pt x="14" y="447"/>
                  <a:pt x="14" y="447"/>
                  <a:pt x="14" y="447"/>
                </a:cubicBezTo>
                <a:cubicBezTo>
                  <a:pt x="14" y="450"/>
                  <a:pt x="15" y="453"/>
                  <a:pt x="15" y="456"/>
                </a:cubicBezTo>
                <a:lnTo>
                  <a:pt x="5" y="458"/>
                </a:lnTo>
                <a:close/>
                <a:moveTo>
                  <a:pt x="34" y="449"/>
                </a:moveTo>
                <a:cubicBezTo>
                  <a:pt x="33" y="446"/>
                  <a:pt x="33" y="442"/>
                  <a:pt x="32" y="439"/>
                </a:cubicBezTo>
                <a:cubicBezTo>
                  <a:pt x="42" y="438"/>
                  <a:pt x="42" y="438"/>
                  <a:pt x="42" y="438"/>
                </a:cubicBezTo>
                <a:cubicBezTo>
                  <a:pt x="43" y="441"/>
                  <a:pt x="43" y="444"/>
                  <a:pt x="44" y="447"/>
                </a:cubicBezTo>
                <a:lnTo>
                  <a:pt x="34" y="449"/>
                </a:lnTo>
                <a:close/>
                <a:moveTo>
                  <a:pt x="778" y="443"/>
                </a:moveTo>
                <a:cubicBezTo>
                  <a:pt x="769" y="442"/>
                  <a:pt x="769" y="442"/>
                  <a:pt x="769" y="442"/>
                </a:cubicBezTo>
                <a:cubicBezTo>
                  <a:pt x="769" y="439"/>
                  <a:pt x="769" y="435"/>
                  <a:pt x="770" y="432"/>
                </a:cubicBezTo>
                <a:cubicBezTo>
                  <a:pt x="780" y="433"/>
                  <a:pt x="780" y="433"/>
                  <a:pt x="780" y="433"/>
                </a:cubicBezTo>
                <a:cubicBezTo>
                  <a:pt x="779" y="436"/>
                  <a:pt x="779" y="440"/>
                  <a:pt x="778" y="443"/>
                </a:cubicBezTo>
                <a:close/>
                <a:moveTo>
                  <a:pt x="749" y="439"/>
                </a:moveTo>
                <a:cubicBezTo>
                  <a:pt x="739" y="438"/>
                  <a:pt x="739" y="438"/>
                  <a:pt x="739" y="438"/>
                </a:cubicBezTo>
                <a:cubicBezTo>
                  <a:pt x="740" y="434"/>
                  <a:pt x="740" y="431"/>
                  <a:pt x="740" y="428"/>
                </a:cubicBezTo>
                <a:cubicBezTo>
                  <a:pt x="750" y="429"/>
                  <a:pt x="750" y="429"/>
                  <a:pt x="750" y="429"/>
                </a:cubicBezTo>
                <a:cubicBezTo>
                  <a:pt x="750" y="432"/>
                  <a:pt x="749" y="436"/>
                  <a:pt x="749" y="439"/>
                </a:cubicBezTo>
                <a:close/>
                <a:moveTo>
                  <a:pt x="2" y="438"/>
                </a:moveTo>
                <a:cubicBezTo>
                  <a:pt x="2" y="435"/>
                  <a:pt x="2" y="432"/>
                  <a:pt x="1" y="428"/>
                </a:cubicBezTo>
                <a:cubicBezTo>
                  <a:pt x="11" y="427"/>
                  <a:pt x="11" y="427"/>
                  <a:pt x="11" y="427"/>
                </a:cubicBezTo>
                <a:cubicBezTo>
                  <a:pt x="12" y="430"/>
                  <a:pt x="12" y="434"/>
                  <a:pt x="12" y="437"/>
                </a:cubicBezTo>
                <a:lnTo>
                  <a:pt x="2" y="438"/>
                </a:lnTo>
                <a:close/>
                <a:moveTo>
                  <a:pt x="31" y="429"/>
                </a:moveTo>
                <a:cubicBezTo>
                  <a:pt x="31" y="426"/>
                  <a:pt x="31" y="422"/>
                  <a:pt x="30" y="419"/>
                </a:cubicBezTo>
                <a:cubicBezTo>
                  <a:pt x="40" y="418"/>
                  <a:pt x="40" y="418"/>
                  <a:pt x="40" y="418"/>
                </a:cubicBezTo>
                <a:cubicBezTo>
                  <a:pt x="40" y="422"/>
                  <a:pt x="41" y="425"/>
                  <a:pt x="41" y="428"/>
                </a:cubicBezTo>
                <a:lnTo>
                  <a:pt x="31" y="429"/>
                </a:lnTo>
                <a:close/>
                <a:moveTo>
                  <a:pt x="781" y="423"/>
                </a:moveTo>
                <a:cubicBezTo>
                  <a:pt x="771" y="422"/>
                  <a:pt x="771" y="422"/>
                  <a:pt x="771" y="422"/>
                </a:cubicBezTo>
                <a:cubicBezTo>
                  <a:pt x="771" y="419"/>
                  <a:pt x="771" y="416"/>
                  <a:pt x="771" y="413"/>
                </a:cubicBezTo>
                <a:cubicBezTo>
                  <a:pt x="781" y="413"/>
                  <a:pt x="781" y="413"/>
                  <a:pt x="781" y="413"/>
                </a:cubicBezTo>
                <a:cubicBezTo>
                  <a:pt x="781" y="417"/>
                  <a:pt x="781" y="420"/>
                  <a:pt x="781" y="423"/>
                </a:cubicBezTo>
                <a:close/>
                <a:moveTo>
                  <a:pt x="751" y="419"/>
                </a:moveTo>
                <a:cubicBezTo>
                  <a:pt x="741" y="418"/>
                  <a:pt x="741" y="418"/>
                  <a:pt x="741" y="418"/>
                </a:cubicBezTo>
                <a:cubicBezTo>
                  <a:pt x="742" y="415"/>
                  <a:pt x="742" y="412"/>
                  <a:pt x="742" y="409"/>
                </a:cubicBezTo>
                <a:cubicBezTo>
                  <a:pt x="752" y="409"/>
                  <a:pt x="752" y="409"/>
                  <a:pt x="752" y="409"/>
                </a:cubicBezTo>
                <a:cubicBezTo>
                  <a:pt x="752" y="412"/>
                  <a:pt x="751" y="416"/>
                  <a:pt x="751" y="419"/>
                </a:cubicBezTo>
                <a:close/>
                <a:moveTo>
                  <a:pt x="1" y="418"/>
                </a:moveTo>
                <a:cubicBezTo>
                  <a:pt x="0" y="415"/>
                  <a:pt x="0" y="412"/>
                  <a:pt x="0" y="408"/>
                </a:cubicBezTo>
                <a:cubicBezTo>
                  <a:pt x="10" y="408"/>
                  <a:pt x="10" y="408"/>
                  <a:pt x="10" y="408"/>
                </a:cubicBezTo>
                <a:cubicBezTo>
                  <a:pt x="10" y="411"/>
                  <a:pt x="10" y="414"/>
                  <a:pt x="10" y="418"/>
                </a:cubicBezTo>
                <a:lnTo>
                  <a:pt x="1" y="418"/>
                </a:lnTo>
                <a:close/>
                <a:moveTo>
                  <a:pt x="30" y="409"/>
                </a:moveTo>
                <a:cubicBezTo>
                  <a:pt x="30" y="406"/>
                  <a:pt x="29" y="402"/>
                  <a:pt x="29" y="399"/>
                </a:cubicBezTo>
                <a:cubicBezTo>
                  <a:pt x="39" y="399"/>
                  <a:pt x="39" y="399"/>
                  <a:pt x="39" y="399"/>
                </a:cubicBezTo>
                <a:cubicBezTo>
                  <a:pt x="39" y="402"/>
                  <a:pt x="39" y="405"/>
                  <a:pt x="40" y="409"/>
                </a:cubicBezTo>
                <a:lnTo>
                  <a:pt x="30" y="409"/>
                </a:lnTo>
                <a:close/>
                <a:moveTo>
                  <a:pt x="782" y="403"/>
                </a:moveTo>
                <a:cubicBezTo>
                  <a:pt x="772" y="403"/>
                  <a:pt x="772" y="403"/>
                  <a:pt x="772" y="403"/>
                </a:cubicBezTo>
                <a:cubicBezTo>
                  <a:pt x="772" y="400"/>
                  <a:pt x="772" y="396"/>
                  <a:pt x="772" y="393"/>
                </a:cubicBezTo>
                <a:cubicBezTo>
                  <a:pt x="782" y="393"/>
                  <a:pt x="782" y="393"/>
                  <a:pt x="782" y="393"/>
                </a:cubicBezTo>
                <a:cubicBezTo>
                  <a:pt x="782" y="397"/>
                  <a:pt x="782" y="400"/>
                  <a:pt x="782" y="403"/>
                </a:cubicBezTo>
                <a:close/>
                <a:moveTo>
                  <a:pt x="752" y="399"/>
                </a:moveTo>
                <a:cubicBezTo>
                  <a:pt x="742" y="399"/>
                  <a:pt x="742" y="399"/>
                  <a:pt x="742" y="399"/>
                </a:cubicBezTo>
                <a:cubicBezTo>
                  <a:pt x="742" y="396"/>
                  <a:pt x="742" y="394"/>
                  <a:pt x="742" y="391"/>
                </a:cubicBezTo>
                <a:cubicBezTo>
                  <a:pt x="742" y="389"/>
                  <a:pt x="742" y="389"/>
                  <a:pt x="742" y="389"/>
                </a:cubicBezTo>
                <a:cubicBezTo>
                  <a:pt x="752" y="389"/>
                  <a:pt x="752" y="389"/>
                  <a:pt x="752" y="389"/>
                </a:cubicBezTo>
                <a:cubicBezTo>
                  <a:pt x="752" y="391"/>
                  <a:pt x="752" y="391"/>
                  <a:pt x="752" y="391"/>
                </a:cubicBezTo>
                <a:cubicBezTo>
                  <a:pt x="752" y="394"/>
                  <a:pt x="752" y="396"/>
                  <a:pt x="752" y="399"/>
                </a:cubicBezTo>
                <a:close/>
                <a:moveTo>
                  <a:pt x="0" y="398"/>
                </a:moveTo>
                <a:cubicBezTo>
                  <a:pt x="0" y="396"/>
                  <a:pt x="0" y="393"/>
                  <a:pt x="0" y="391"/>
                </a:cubicBezTo>
                <a:cubicBezTo>
                  <a:pt x="0" y="388"/>
                  <a:pt x="0" y="388"/>
                  <a:pt x="0" y="388"/>
                </a:cubicBezTo>
                <a:cubicBezTo>
                  <a:pt x="10" y="388"/>
                  <a:pt x="10" y="388"/>
                  <a:pt x="10" y="388"/>
                </a:cubicBezTo>
                <a:cubicBezTo>
                  <a:pt x="10" y="391"/>
                  <a:pt x="10" y="391"/>
                  <a:pt x="10" y="391"/>
                </a:cubicBezTo>
                <a:cubicBezTo>
                  <a:pt x="10" y="393"/>
                  <a:pt x="10" y="396"/>
                  <a:pt x="10" y="398"/>
                </a:cubicBezTo>
                <a:lnTo>
                  <a:pt x="0" y="398"/>
                </a:lnTo>
                <a:close/>
                <a:moveTo>
                  <a:pt x="39" y="389"/>
                </a:moveTo>
                <a:cubicBezTo>
                  <a:pt x="29" y="389"/>
                  <a:pt x="29" y="389"/>
                  <a:pt x="29" y="389"/>
                </a:cubicBezTo>
                <a:cubicBezTo>
                  <a:pt x="29" y="386"/>
                  <a:pt x="29" y="382"/>
                  <a:pt x="29" y="379"/>
                </a:cubicBezTo>
                <a:cubicBezTo>
                  <a:pt x="39" y="379"/>
                  <a:pt x="39" y="379"/>
                  <a:pt x="39" y="379"/>
                </a:cubicBezTo>
                <a:cubicBezTo>
                  <a:pt x="39" y="383"/>
                  <a:pt x="39" y="386"/>
                  <a:pt x="39" y="389"/>
                </a:cubicBezTo>
                <a:close/>
                <a:moveTo>
                  <a:pt x="772" y="383"/>
                </a:moveTo>
                <a:cubicBezTo>
                  <a:pt x="772" y="380"/>
                  <a:pt x="772" y="377"/>
                  <a:pt x="772" y="374"/>
                </a:cubicBezTo>
                <a:cubicBezTo>
                  <a:pt x="781" y="373"/>
                  <a:pt x="781" y="373"/>
                  <a:pt x="781" y="373"/>
                </a:cubicBezTo>
                <a:cubicBezTo>
                  <a:pt x="782" y="377"/>
                  <a:pt x="782" y="380"/>
                  <a:pt x="782" y="383"/>
                </a:cubicBezTo>
                <a:lnTo>
                  <a:pt x="772" y="383"/>
                </a:lnTo>
                <a:close/>
                <a:moveTo>
                  <a:pt x="742" y="379"/>
                </a:moveTo>
                <a:cubicBezTo>
                  <a:pt x="742" y="376"/>
                  <a:pt x="742" y="373"/>
                  <a:pt x="742" y="370"/>
                </a:cubicBezTo>
                <a:cubicBezTo>
                  <a:pt x="752" y="369"/>
                  <a:pt x="752" y="369"/>
                  <a:pt x="752" y="369"/>
                </a:cubicBezTo>
                <a:cubicBezTo>
                  <a:pt x="752" y="372"/>
                  <a:pt x="752" y="376"/>
                  <a:pt x="752" y="379"/>
                </a:cubicBezTo>
                <a:lnTo>
                  <a:pt x="742" y="379"/>
                </a:lnTo>
                <a:close/>
                <a:moveTo>
                  <a:pt x="10" y="379"/>
                </a:moveTo>
                <a:cubicBezTo>
                  <a:pt x="0" y="378"/>
                  <a:pt x="0" y="378"/>
                  <a:pt x="0" y="378"/>
                </a:cubicBezTo>
                <a:cubicBezTo>
                  <a:pt x="0" y="375"/>
                  <a:pt x="0" y="372"/>
                  <a:pt x="0" y="368"/>
                </a:cubicBezTo>
                <a:cubicBezTo>
                  <a:pt x="10" y="369"/>
                  <a:pt x="10" y="369"/>
                  <a:pt x="10" y="369"/>
                </a:cubicBezTo>
                <a:cubicBezTo>
                  <a:pt x="10" y="372"/>
                  <a:pt x="10" y="375"/>
                  <a:pt x="10" y="379"/>
                </a:cubicBezTo>
                <a:close/>
                <a:moveTo>
                  <a:pt x="40" y="370"/>
                </a:moveTo>
                <a:cubicBezTo>
                  <a:pt x="30" y="369"/>
                  <a:pt x="30" y="369"/>
                  <a:pt x="30" y="369"/>
                </a:cubicBezTo>
                <a:cubicBezTo>
                  <a:pt x="30" y="366"/>
                  <a:pt x="30" y="362"/>
                  <a:pt x="31" y="359"/>
                </a:cubicBezTo>
                <a:cubicBezTo>
                  <a:pt x="40" y="360"/>
                  <a:pt x="40" y="360"/>
                  <a:pt x="40" y="360"/>
                </a:cubicBezTo>
                <a:cubicBezTo>
                  <a:pt x="40" y="363"/>
                  <a:pt x="40" y="366"/>
                  <a:pt x="40" y="370"/>
                </a:cubicBezTo>
                <a:close/>
                <a:moveTo>
                  <a:pt x="771" y="364"/>
                </a:moveTo>
                <a:cubicBezTo>
                  <a:pt x="771" y="361"/>
                  <a:pt x="770" y="358"/>
                  <a:pt x="770" y="354"/>
                </a:cubicBezTo>
                <a:cubicBezTo>
                  <a:pt x="780" y="353"/>
                  <a:pt x="780" y="353"/>
                  <a:pt x="780" y="353"/>
                </a:cubicBezTo>
                <a:cubicBezTo>
                  <a:pt x="780" y="357"/>
                  <a:pt x="781" y="360"/>
                  <a:pt x="781" y="363"/>
                </a:cubicBezTo>
                <a:lnTo>
                  <a:pt x="771" y="364"/>
                </a:lnTo>
                <a:close/>
                <a:moveTo>
                  <a:pt x="741" y="360"/>
                </a:moveTo>
                <a:cubicBezTo>
                  <a:pt x="741" y="357"/>
                  <a:pt x="740" y="354"/>
                  <a:pt x="740" y="350"/>
                </a:cubicBezTo>
                <a:cubicBezTo>
                  <a:pt x="750" y="349"/>
                  <a:pt x="750" y="349"/>
                  <a:pt x="750" y="349"/>
                </a:cubicBezTo>
                <a:cubicBezTo>
                  <a:pt x="750" y="352"/>
                  <a:pt x="751" y="356"/>
                  <a:pt x="751" y="359"/>
                </a:cubicBezTo>
                <a:lnTo>
                  <a:pt x="741" y="360"/>
                </a:lnTo>
                <a:close/>
                <a:moveTo>
                  <a:pt x="11" y="359"/>
                </a:moveTo>
                <a:cubicBezTo>
                  <a:pt x="1" y="358"/>
                  <a:pt x="1" y="358"/>
                  <a:pt x="1" y="358"/>
                </a:cubicBezTo>
                <a:cubicBezTo>
                  <a:pt x="1" y="355"/>
                  <a:pt x="2" y="352"/>
                  <a:pt x="2" y="348"/>
                </a:cubicBezTo>
                <a:cubicBezTo>
                  <a:pt x="12" y="350"/>
                  <a:pt x="12" y="350"/>
                  <a:pt x="12" y="350"/>
                </a:cubicBezTo>
                <a:cubicBezTo>
                  <a:pt x="11" y="353"/>
                  <a:pt x="11" y="356"/>
                  <a:pt x="11" y="359"/>
                </a:cubicBezTo>
                <a:close/>
                <a:moveTo>
                  <a:pt x="41" y="350"/>
                </a:moveTo>
                <a:cubicBezTo>
                  <a:pt x="32" y="349"/>
                  <a:pt x="32" y="349"/>
                  <a:pt x="32" y="349"/>
                </a:cubicBezTo>
                <a:cubicBezTo>
                  <a:pt x="32" y="346"/>
                  <a:pt x="32" y="343"/>
                  <a:pt x="33" y="339"/>
                </a:cubicBezTo>
                <a:cubicBezTo>
                  <a:pt x="43" y="341"/>
                  <a:pt x="43" y="341"/>
                  <a:pt x="43" y="341"/>
                </a:cubicBezTo>
                <a:cubicBezTo>
                  <a:pt x="42" y="344"/>
                  <a:pt x="42" y="347"/>
                  <a:pt x="41" y="350"/>
                </a:cubicBezTo>
                <a:close/>
                <a:moveTo>
                  <a:pt x="769" y="345"/>
                </a:moveTo>
                <a:cubicBezTo>
                  <a:pt x="769" y="341"/>
                  <a:pt x="768" y="338"/>
                  <a:pt x="768" y="335"/>
                </a:cubicBezTo>
                <a:cubicBezTo>
                  <a:pt x="778" y="334"/>
                  <a:pt x="778" y="334"/>
                  <a:pt x="778" y="334"/>
                </a:cubicBezTo>
                <a:cubicBezTo>
                  <a:pt x="778" y="337"/>
                  <a:pt x="778" y="340"/>
                  <a:pt x="779" y="343"/>
                </a:cubicBezTo>
                <a:lnTo>
                  <a:pt x="769" y="345"/>
                </a:lnTo>
                <a:close/>
                <a:moveTo>
                  <a:pt x="739" y="341"/>
                </a:moveTo>
                <a:cubicBezTo>
                  <a:pt x="738" y="337"/>
                  <a:pt x="738" y="334"/>
                  <a:pt x="737" y="331"/>
                </a:cubicBezTo>
                <a:cubicBezTo>
                  <a:pt x="747" y="329"/>
                  <a:pt x="747" y="329"/>
                  <a:pt x="747" y="329"/>
                </a:cubicBezTo>
                <a:cubicBezTo>
                  <a:pt x="748" y="333"/>
                  <a:pt x="748" y="336"/>
                  <a:pt x="749" y="339"/>
                </a:cubicBezTo>
                <a:lnTo>
                  <a:pt x="739" y="341"/>
                </a:lnTo>
                <a:close/>
                <a:moveTo>
                  <a:pt x="13" y="340"/>
                </a:moveTo>
                <a:cubicBezTo>
                  <a:pt x="3" y="339"/>
                  <a:pt x="3" y="339"/>
                  <a:pt x="3" y="339"/>
                </a:cubicBezTo>
                <a:cubicBezTo>
                  <a:pt x="4" y="335"/>
                  <a:pt x="4" y="332"/>
                  <a:pt x="5" y="329"/>
                </a:cubicBezTo>
                <a:cubicBezTo>
                  <a:pt x="14" y="330"/>
                  <a:pt x="14" y="330"/>
                  <a:pt x="14" y="330"/>
                </a:cubicBezTo>
                <a:cubicBezTo>
                  <a:pt x="14" y="333"/>
                  <a:pt x="13" y="337"/>
                  <a:pt x="13" y="340"/>
                </a:cubicBezTo>
                <a:close/>
                <a:moveTo>
                  <a:pt x="44" y="331"/>
                </a:moveTo>
                <a:cubicBezTo>
                  <a:pt x="34" y="329"/>
                  <a:pt x="34" y="329"/>
                  <a:pt x="34" y="329"/>
                </a:cubicBezTo>
                <a:cubicBezTo>
                  <a:pt x="35" y="326"/>
                  <a:pt x="36" y="323"/>
                  <a:pt x="36" y="320"/>
                </a:cubicBezTo>
                <a:cubicBezTo>
                  <a:pt x="46" y="321"/>
                  <a:pt x="46" y="321"/>
                  <a:pt x="46" y="321"/>
                </a:cubicBezTo>
                <a:cubicBezTo>
                  <a:pt x="45" y="325"/>
                  <a:pt x="45" y="328"/>
                  <a:pt x="44" y="331"/>
                </a:cubicBezTo>
                <a:close/>
                <a:moveTo>
                  <a:pt x="766" y="325"/>
                </a:moveTo>
                <a:cubicBezTo>
                  <a:pt x="766" y="322"/>
                  <a:pt x="765" y="319"/>
                  <a:pt x="764" y="316"/>
                </a:cubicBezTo>
                <a:cubicBezTo>
                  <a:pt x="774" y="314"/>
                  <a:pt x="774" y="314"/>
                  <a:pt x="774" y="314"/>
                </a:cubicBezTo>
                <a:cubicBezTo>
                  <a:pt x="775" y="317"/>
                  <a:pt x="775" y="320"/>
                  <a:pt x="776" y="324"/>
                </a:cubicBezTo>
                <a:lnTo>
                  <a:pt x="766" y="325"/>
                </a:lnTo>
                <a:close/>
                <a:moveTo>
                  <a:pt x="735" y="322"/>
                </a:moveTo>
                <a:cubicBezTo>
                  <a:pt x="735" y="318"/>
                  <a:pt x="734" y="315"/>
                  <a:pt x="733" y="312"/>
                </a:cubicBezTo>
                <a:cubicBezTo>
                  <a:pt x="743" y="310"/>
                  <a:pt x="743" y="310"/>
                  <a:pt x="743" y="310"/>
                </a:cubicBezTo>
                <a:cubicBezTo>
                  <a:pt x="744" y="313"/>
                  <a:pt x="744" y="316"/>
                  <a:pt x="745" y="320"/>
                </a:cubicBezTo>
                <a:lnTo>
                  <a:pt x="735" y="322"/>
                </a:lnTo>
                <a:close/>
                <a:moveTo>
                  <a:pt x="16" y="321"/>
                </a:moveTo>
                <a:cubicBezTo>
                  <a:pt x="6" y="319"/>
                  <a:pt x="6" y="319"/>
                  <a:pt x="6" y="319"/>
                </a:cubicBezTo>
                <a:cubicBezTo>
                  <a:pt x="7" y="316"/>
                  <a:pt x="8" y="312"/>
                  <a:pt x="8" y="309"/>
                </a:cubicBezTo>
                <a:cubicBezTo>
                  <a:pt x="18" y="311"/>
                  <a:pt x="18" y="311"/>
                  <a:pt x="18" y="311"/>
                </a:cubicBezTo>
                <a:cubicBezTo>
                  <a:pt x="17" y="314"/>
                  <a:pt x="17" y="317"/>
                  <a:pt x="16" y="321"/>
                </a:cubicBezTo>
                <a:close/>
                <a:moveTo>
                  <a:pt x="48" y="312"/>
                </a:moveTo>
                <a:cubicBezTo>
                  <a:pt x="38" y="310"/>
                  <a:pt x="38" y="310"/>
                  <a:pt x="38" y="310"/>
                </a:cubicBezTo>
                <a:cubicBezTo>
                  <a:pt x="39" y="307"/>
                  <a:pt x="40" y="303"/>
                  <a:pt x="41" y="300"/>
                </a:cubicBezTo>
                <a:cubicBezTo>
                  <a:pt x="50" y="303"/>
                  <a:pt x="50" y="303"/>
                  <a:pt x="50" y="303"/>
                </a:cubicBezTo>
                <a:cubicBezTo>
                  <a:pt x="49" y="306"/>
                  <a:pt x="49" y="309"/>
                  <a:pt x="48" y="312"/>
                </a:cubicBezTo>
                <a:close/>
                <a:moveTo>
                  <a:pt x="762" y="306"/>
                </a:moveTo>
                <a:cubicBezTo>
                  <a:pt x="762" y="303"/>
                  <a:pt x="761" y="300"/>
                  <a:pt x="760" y="297"/>
                </a:cubicBezTo>
                <a:cubicBezTo>
                  <a:pt x="770" y="294"/>
                  <a:pt x="770" y="294"/>
                  <a:pt x="770" y="294"/>
                </a:cubicBezTo>
                <a:cubicBezTo>
                  <a:pt x="771" y="298"/>
                  <a:pt x="771" y="301"/>
                  <a:pt x="772" y="304"/>
                </a:cubicBezTo>
                <a:lnTo>
                  <a:pt x="762" y="306"/>
                </a:lnTo>
                <a:close/>
                <a:moveTo>
                  <a:pt x="731" y="303"/>
                </a:moveTo>
                <a:cubicBezTo>
                  <a:pt x="730" y="299"/>
                  <a:pt x="729" y="296"/>
                  <a:pt x="729" y="293"/>
                </a:cubicBezTo>
                <a:cubicBezTo>
                  <a:pt x="738" y="290"/>
                  <a:pt x="738" y="290"/>
                  <a:pt x="738" y="290"/>
                </a:cubicBezTo>
                <a:cubicBezTo>
                  <a:pt x="739" y="294"/>
                  <a:pt x="740" y="297"/>
                  <a:pt x="741" y="300"/>
                </a:cubicBezTo>
                <a:lnTo>
                  <a:pt x="731" y="303"/>
                </a:lnTo>
                <a:close/>
                <a:moveTo>
                  <a:pt x="20" y="302"/>
                </a:moveTo>
                <a:cubicBezTo>
                  <a:pt x="10" y="299"/>
                  <a:pt x="10" y="299"/>
                  <a:pt x="10" y="299"/>
                </a:cubicBezTo>
                <a:cubicBezTo>
                  <a:pt x="11" y="296"/>
                  <a:pt x="12" y="293"/>
                  <a:pt x="13" y="290"/>
                </a:cubicBezTo>
                <a:cubicBezTo>
                  <a:pt x="22" y="292"/>
                  <a:pt x="22" y="292"/>
                  <a:pt x="22" y="292"/>
                </a:cubicBezTo>
                <a:cubicBezTo>
                  <a:pt x="22" y="295"/>
                  <a:pt x="21" y="298"/>
                  <a:pt x="20" y="302"/>
                </a:cubicBezTo>
                <a:close/>
                <a:moveTo>
                  <a:pt x="53" y="293"/>
                </a:moveTo>
                <a:cubicBezTo>
                  <a:pt x="43" y="290"/>
                  <a:pt x="43" y="290"/>
                  <a:pt x="43" y="290"/>
                </a:cubicBezTo>
                <a:cubicBezTo>
                  <a:pt x="44" y="287"/>
                  <a:pt x="45" y="284"/>
                  <a:pt x="46" y="281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55" y="287"/>
                  <a:pt x="54" y="290"/>
                  <a:pt x="53" y="293"/>
                </a:cubicBezTo>
                <a:close/>
                <a:moveTo>
                  <a:pt x="758" y="287"/>
                </a:moveTo>
                <a:cubicBezTo>
                  <a:pt x="757" y="284"/>
                  <a:pt x="756" y="281"/>
                  <a:pt x="755" y="278"/>
                </a:cubicBezTo>
                <a:cubicBezTo>
                  <a:pt x="764" y="275"/>
                  <a:pt x="764" y="275"/>
                  <a:pt x="764" y="275"/>
                </a:cubicBezTo>
                <a:cubicBezTo>
                  <a:pt x="765" y="278"/>
                  <a:pt x="766" y="281"/>
                  <a:pt x="767" y="285"/>
                </a:cubicBezTo>
                <a:lnTo>
                  <a:pt x="758" y="287"/>
                </a:lnTo>
                <a:close/>
                <a:moveTo>
                  <a:pt x="726" y="284"/>
                </a:moveTo>
                <a:cubicBezTo>
                  <a:pt x="725" y="281"/>
                  <a:pt x="724" y="278"/>
                  <a:pt x="723" y="275"/>
                </a:cubicBezTo>
                <a:cubicBezTo>
                  <a:pt x="732" y="271"/>
                  <a:pt x="732" y="271"/>
                  <a:pt x="732" y="271"/>
                </a:cubicBezTo>
                <a:cubicBezTo>
                  <a:pt x="733" y="275"/>
                  <a:pt x="734" y="278"/>
                  <a:pt x="735" y="281"/>
                </a:cubicBezTo>
                <a:lnTo>
                  <a:pt x="726" y="284"/>
                </a:lnTo>
                <a:close/>
                <a:moveTo>
                  <a:pt x="25" y="283"/>
                </a:moveTo>
                <a:cubicBezTo>
                  <a:pt x="16" y="280"/>
                  <a:pt x="16" y="280"/>
                  <a:pt x="16" y="280"/>
                </a:cubicBezTo>
                <a:cubicBezTo>
                  <a:pt x="17" y="277"/>
                  <a:pt x="18" y="274"/>
                  <a:pt x="19" y="270"/>
                </a:cubicBezTo>
                <a:cubicBezTo>
                  <a:pt x="28" y="273"/>
                  <a:pt x="28" y="273"/>
                  <a:pt x="28" y="273"/>
                </a:cubicBezTo>
                <a:cubicBezTo>
                  <a:pt x="27" y="277"/>
                  <a:pt x="26" y="280"/>
                  <a:pt x="25" y="283"/>
                </a:cubicBezTo>
                <a:close/>
                <a:moveTo>
                  <a:pt x="59" y="275"/>
                </a:moveTo>
                <a:cubicBezTo>
                  <a:pt x="49" y="271"/>
                  <a:pt x="49" y="271"/>
                  <a:pt x="49" y="271"/>
                </a:cubicBezTo>
                <a:cubicBezTo>
                  <a:pt x="51" y="268"/>
                  <a:pt x="52" y="265"/>
                  <a:pt x="53" y="262"/>
                </a:cubicBezTo>
                <a:cubicBezTo>
                  <a:pt x="62" y="265"/>
                  <a:pt x="62" y="265"/>
                  <a:pt x="62" y="265"/>
                </a:cubicBezTo>
                <a:cubicBezTo>
                  <a:pt x="61" y="268"/>
                  <a:pt x="60" y="272"/>
                  <a:pt x="59" y="275"/>
                </a:cubicBezTo>
                <a:close/>
                <a:moveTo>
                  <a:pt x="752" y="269"/>
                </a:moveTo>
                <a:cubicBezTo>
                  <a:pt x="751" y="266"/>
                  <a:pt x="750" y="263"/>
                  <a:pt x="749" y="260"/>
                </a:cubicBezTo>
                <a:cubicBezTo>
                  <a:pt x="758" y="256"/>
                  <a:pt x="758" y="256"/>
                  <a:pt x="758" y="256"/>
                </a:cubicBezTo>
                <a:cubicBezTo>
                  <a:pt x="759" y="259"/>
                  <a:pt x="760" y="262"/>
                  <a:pt x="761" y="266"/>
                </a:cubicBezTo>
                <a:lnTo>
                  <a:pt x="752" y="269"/>
                </a:lnTo>
                <a:close/>
                <a:moveTo>
                  <a:pt x="719" y="266"/>
                </a:moveTo>
                <a:cubicBezTo>
                  <a:pt x="718" y="263"/>
                  <a:pt x="717" y="259"/>
                  <a:pt x="716" y="256"/>
                </a:cubicBezTo>
                <a:cubicBezTo>
                  <a:pt x="725" y="253"/>
                  <a:pt x="725" y="253"/>
                  <a:pt x="725" y="253"/>
                </a:cubicBezTo>
                <a:cubicBezTo>
                  <a:pt x="726" y="256"/>
                  <a:pt x="727" y="259"/>
                  <a:pt x="729" y="262"/>
                </a:cubicBezTo>
                <a:lnTo>
                  <a:pt x="719" y="266"/>
                </a:lnTo>
                <a:close/>
                <a:moveTo>
                  <a:pt x="31" y="264"/>
                </a:moveTo>
                <a:cubicBezTo>
                  <a:pt x="22" y="261"/>
                  <a:pt x="22" y="261"/>
                  <a:pt x="22" y="261"/>
                </a:cubicBezTo>
                <a:cubicBezTo>
                  <a:pt x="23" y="258"/>
                  <a:pt x="24" y="255"/>
                  <a:pt x="25" y="252"/>
                </a:cubicBezTo>
                <a:cubicBezTo>
                  <a:pt x="34" y="255"/>
                  <a:pt x="34" y="255"/>
                  <a:pt x="34" y="255"/>
                </a:cubicBezTo>
                <a:cubicBezTo>
                  <a:pt x="33" y="258"/>
                  <a:pt x="32" y="261"/>
                  <a:pt x="31" y="264"/>
                </a:cubicBezTo>
                <a:close/>
                <a:moveTo>
                  <a:pt x="66" y="256"/>
                </a:moveTo>
                <a:cubicBezTo>
                  <a:pt x="57" y="253"/>
                  <a:pt x="57" y="253"/>
                  <a:pt x="57" y="253"/>
                </a:cubicBezTo>
                <a:cubicBezTo>
                  <a:pt x="58" y="250"/>
                  <a:pt x="59" y="246"/>
                  <a:pt x="61" y="243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68" y="250"/>
                  <a:pt x="67" y="253"/>
                  <a:pt x="66" y="256"/>
                </a:cubicBezTo>
                <a:close/>
                <a:moveTo>
                  <a:pt x="745" y="250"/>
                </a:moveTo>
                <a:cubicBezTo>
                  <a:pt x="744" y="247"/>
                  <a:pt x="743" y="244"/>
                  <a:pt x="742" y="241"/>
                </a:cubicBezTo>
                <a:cubicBezTo>
                  <a:pt x="751" y="238"/>
                  <a:pt x="751" y="238"/>
                  <a:pt x="751" y="238"/>
                </a:cubicBezTo>
                <a:cubicBezTo>
                  <a:pt x="752" y="241"/>
                  <a:pt x="753" y="244"/>
                  <a:pt x="754" y="247"/>
                </a:cubicBezTo>
                <a:lnTo>
                  <a:pt x="745" y="250"/>
                </a:lnTo>
                <a:close/>
                <a:moveTo>
                  <a:pt x="712" y="248"/>
                </a:moveTo>
                <a:cubicBezTo>
                  <a:pt x="711" y="245"/>
                  <a:pt x="709" y="242"/>
                  <a:pt x="708" y="239"/>
                </a:cubicBezTo>
                <a:cubicBezTo>
                  <a:pt x="717" y="234"/>
                  <a:pt x="717" y="234"/>
                  <a:pt x="717" y="234"/>
                </a:cubicBezTo>
                <a:cubicBezTo>
                  <a:pt x="718" y="237"/>
                  <a:pt x="720" y="241"/>
                  <a:pt x="721" y="244"/>
                </a:cubicBezTo>
                <a:lnTo>
                  <a:pt x="712" y="248"/>
                </a:lnTo>
                <a:close/>
                <a:moveTo>
                  <a:pt x="38" y="246"/>
                </a:moveTo>
                <a:cubicBezTo>
                  <a:pt x="29" y="242"/>
                  <a:pt x="29" y="242"/>
                  <a:pt x="29" y="242"/>
                </a:cubicBezTo>
                <a:cubicBezTo>
                  <a:pt x="30" y="239"/>
                  <a:pt x="31" y="236"/>
                  <a:pt x="33" y="233"/>
                </a:cubicBezTo>
                <a:cubicBezTo>
                  <a:pt x="42" y="237"/>
                  <a:pt x="42" y="237"/>
                  <a:pt x="42" y="237"/>
                </a:cubicBezTo>
                <a:cubicBezTo>
                  <a:pt x="40" y="240"/>
                  <a:pt x="39" y="243"/>
                  <a:pt x="38" y="246"/>
                </a:cubicBezTo>
                <a:close/>
                <a:moveTo>
                  <a:pt x="74" y="239"/>
                </a:moveTo>
                <a:cubicBezTo>
                  <a:pt x="65" y="234"/>
                  <a:pt x="65" y="234"/>
                  <a:pt x="65" y="234"/>
                </a:cubicBezTo>
                <a:cubicBezTo>
                  <a:pt x="66" y="231"/>
                  <a:pt x="68" y="228"/>
                  <a:pt x="69" y="225"/>
                </a:cubicBezTo>
                <a:cubicBezTo>
                  <a:pt x="78" y="230"/>
                  <a:pt x="78" y="230"/>
                  <a:pt x="78" y="230"/>
                </a:cubicBezTo>
                <a:cubicBezTo>
                  <a:pt x="76" y="233"/>
                  <a:pt x="75" y="236"/>
                  <a:pt x="74" y="239"/>
                </a:cubicBezTo>
                <a:close/>
                <a:moveTo>
                  <a:pt x="738" y="233"/>
                </a:moveTo>
                <a:cubicBezTo>
                  <a:pt x="736" y="230"/>
                  <a:pt x="735" y="227"/>
                  <a:pt x="733" y="224"/>
                </a:cubicBezTo>
                <a:cubicBezTo>
                  <a:pt x="742" y="219"/>
                  <a:pt x="742" y="219"/>
                  <a:pt x="742" y="219"/>
                </a:cubicBezTo>
                <a:cubicBezTo>
                  <a:pt x="744" y="222"/>
                  <a:pt x="745" y="225"/>
                  <a:pt x="747" y="228"/>
                </a:cubicBezTo>
                <a:lnTo>
                  <a:pt x="738" y="233"/>
                </a:lnTo>
                <a:close/>
                <a:moveTo>
                  <a:pt x="704" y="230"/>
                </a:moveTo>
                <a:cubicBezTo>
                  <a:pt x="702" y="227"/>
                  <a:pt x="701" y="224"/>
                  <a:pt x="699" y="221"/>
                </a:cubicBezTo>
                <a:cubicBezTo>
                  <a:pt x="708" y="217"/>
                  <a:pt x="708" y="217"/>
                  <a:pt x="708" y="217"/>
                </a:cubicBezTo>
                <a:cubicBezTo>
                  <a:pt x="709" y="220"/>
                  <a:pt x="711" y="223"/>
                  <a:pt x="712" y="226"/>
                </a:cubicBezTo>
                <a:lnTo>
                  <a:pt x="704" y="230"/>
                </a:lnTo>
                <a:close/>
                <a:moveTo>
                  <a:pt x="46" y="228"/>
                </a:moveTo>
                <a:cubicBezTo>
                  <a:pt x="37" y="224"/>
                  <a:pt x="37" y="224"/>
                  <a:pt x="37" y="224"/>
                </a:cubicBezTo>
                <a:cubicBezTo>
                  <a:pt x="38" y="221"/>
                  <a:pt x="40" y="218"/>
                  <a:pt x="41" y="215"/>
                </a:cubicBezTo>
                <a:cubicBezTo>
                  <a:pt x="50" y="220"/>
                  <a:pt x="50" y="220"/>
                  <a:pt x="50" y="220"/>
                </a:cubicBezTo>
                <a:cubicBezTo>
                  <a:pt x="49" y="222"/>
                  <a:pt x="47" y="225"/>
                  <a:pt x="46" y="228"/>
                </a:cubicBezTo>
                <a:close/>
                <a:moveTo>
                  <a:pt x="83" y="221"/>
                </a:moveTo>
                <a:cubicBezTo>
                  <a:pt x="74" y="217"/>
                  <a:pt x="74" y="217"/>
                  <a:pt x="74" y="217"/>
                </a:cubicBezTo>
                <a:cubicBezTo>
                  <a:pt x="75" y="214"/>
                  <a:pt x="77" y="211"/>
                  <a:pt x="79" y="208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6" y="216"/>
                  <a:pt x="84" y="218"/>
                  <a:pt x="83" y="221"/>
                </a:cubicBezTo>
                <a:close/>
                <a:moveTo>
                  <a:pt x="729" y="215"/>
                </a:moveTo>
                <a:cubicBezTo>
                  <a:pt x="728" y="212"/>
                  <a:pt x="726" y="209"/>
                  <a:pt x="724" y="206"/>
                </a:cubicBezTo>
                <a:cubicBezTo>
                  <a:pt x="733" y="202"/>
                  <a:pt x="733" y="202"/>
                  <a:pt x="733" y="202"/>
                </a:cubicBezTo>
                <a:cubicBezTo>
                  <a:pt x="735" y="205"/>
                  <a:pt x="736" y="207"/>
                  <a:pt x="738" y="210"/>
                </a:cubicBezTo>
                <a:lnTo>
                  <a:pt x="729" y="215"/>
                </a:lnTo>
                <a:close/>
                <a:moveTo>
                  <a:pt x="694" y="213"/>
                </a:moveTo>
                <a:cubicBezTo>
                  <a:pt x="693" y="210"/>
                  <a:pt x="691" y="207"/>
                  <a:pt x="689" y="205"/>
                </a:cubicBezTo>
                <a:cubicBezTo>
                  <a:pt x="698" y="199"/>
                  <a:pt x="698" y="199"/>
                  <a:pt x="698" y="199"/>
                </a:cubicBezTo>
                <a:cubicBezTo>
                  <a:pt x="699" y="202"/>
                  <a:pt x="701" y="205"/>
                  <a:pt x="703" y="208"/>
                </a:cubicBezTo>
                <a:lnTo>
                  <a:pt x="694" y="213"/>
                </a:lnTo>
                <a:close/>
                <a:moveTo>
                  <a:pt x="54" y="211"/>
                </a:moveTo>
                <a:cubicBezTo>
                  <a:pt x="46" y="206"/>
                  <a:pt x="46" y="206"/>
                  <a:pt x="46" y="206"/>
                </a:cubicBezTo>
                <a:cubicBezTo>
                  <a:pt x="47" y="203"/>
                  <a:pt x="49" y="200"/>
                  <a:pt x="51" y="197"/>
                </a:cubicBezTo>
                <a:cubicBezTo>
                  <a:pt x="59" y="202"/>
                  <a:pt x="59" y="202"/>
                  <a:pt x="59" y="202"/>
                </a:cubicBezTo>
                <a:cubicBezTo>
                  <a:pt x="58" y="205"/>
                  <a:pt x="56" y="208"/>
                  <a:pt x="54" y="211"/>
                </a:cubicBezTo>
                <a:close/>
                <a:moveTo>
                  <a:pt x="92" y="205"/>
                </a:moveTo>
                <a:cubicBezTo>
                  <a:pt x="84" y="199"/>
                  <a:pt x="84" y="199"/>
                  <a:pt x="84" y="199"/>
                </a:cubicBezTo>
                <a:cubicBezTo>
                  <a:pt x="86" y="196"/>
                  <a:pt x="88" y="194"/>
                  <a:pt x="89" y="191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96" y="199"/>
                  <a:pt x="94" y="202"/>
                  <a:pt x="92" y="205"/>
                </a:cubicBezTo>
                <a:close/>
                <a:moveTo>
                  <a:pt x="720" y="198"/>
                </a:moveTo>
                <a:cubicBezTo>
                  <a:pt x="718" y="195"/>
                  <a:pt x="716" y="192"/>
                  <a:pt x="715" y="190"/>
                </a:cubicBezTo>
                <a:cubicBezTo>
                  <a:pt x="723" y="184"/>
                  <a:pt x="723" y="184"/>
                  <a:pt x="723" y="184"/>
                </a:cubicBezTo>
                <a:cubicBezTo>
                  <a:pt x="725" y="187"/>
                  <a:pt x="726" y="190"/>
                  <a:pt x="728" y="193"/>
                </a:cubicBezTo>
                <a:lnTo>
                  <a:pt x="720" y="198"/>
                </a:lnTo>
                <a:close/>
                <a:moveTo>
                  <a:pt x="684" y="197"/>
                </a:moveTo>
                <a:cubicBezTo>
                  <a:pt x="682" y="194"/>
                  <a:pt x="680" y="191"/>
                  <a:pt x="678" y="189"/>
                </a:cubicBezTo>
                <a:cubicBezTo>
                  <a:pt x="687" y="183"/>
                  <a:pt x="687" y="183"/>
                  <a:pt x="687" y="183"/>
                </a:cubicBezTo>
                <a:cubicBezTo>
                  <a:pt x="688" y="186"/>
                  <a:pt x="690" y="188"/>
                  <a:pt x="692" y="191"/>
                </a:cubicBezTo>
                <a:lnTo>
                  <a:pt x="684" y="197"/>
                </a:lnTo>
                <a:close/>
                <a:moveTo>
                  <a:pt x="64" y="194"/>
                </a:moveTo>
                <a:cubicBezTo>
                  <a:pt x="56" y="189"/>
                  <a:pt x="56" y="189"/>
                  <a:pt x="56" y="189"/>
                </a:cubicBezTo>
                <a:cubicBezTo>
                  <a:pt x="57" y="186"/>
                  <a:pt x="59" y="183"/>
                  <a:pt x="61" y="180"/>
                </a:cubicBezTo>
                <a:cubicBezTo>
                  <a:pt x="69" y="186"/>
                  <a:pt x="69" y="186"/>
                  <a:pt x="69" y="186"/>
                </a:cubicBezTo>
                <a:cubicBezTo>
                  <a:pt x="67" y="188"/>
                  <a:pt x="66" y="191"/>
                  <a:pt x="64" y="194"/>
                </a:cubicBezTo>
                <a:close/>
                <a:moveTo>
                  <a:pt x="103" y="188"/>
                </a:moveTo>
                <a:cubicBezTo>
                  <a:pt x="95" y="183"/>
                  <a:pt x="95" y="183"/>
                  <a:pt x="95" y="183"/>
                </a:cubicBezTo>
                <a:cubicBezTo>
                  <a:pt x="97" y="180"/>
                  <a:pt x="99" y="177"/>
                  <a:pt x="101" y="174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7" y="183"/>
                  <a:pt x="105" y="186"/>
                  <a:pt x="103" y="188"/>
                </a:cubicBezTo>
                <a:close/>
                <a:moveTo>
                  <a:pt x="709" y="181"/>
                </a:moveTo>
                <a:cubicBezTo>
                  <a:pt x="708" y="179"/>
                  <a:pt x="706" y="176"/>
                  <a:pt x="704" y="173"/>
                </a:cubicBezTo>
                <a:cubicBezTo>
                  <a:pt x="712" y="168"/>
                  <a:pt x="712" y="168"/>
                  <a:pt x="712" y="168"/>
                </a:cubicBezTo>
                <a:cubicBezTo>
                  <a:pt x="714" y="170"/>
                  <a:pt x="716" y="173"/>
                  <a:pt x="718" y="176"/>
                </a:cubicBezTo>
                <a:lnTo>
                  <a:pt x="709" y="181"/>
                </a:lnTo>
                <a:close/>
                <a:moveTo>
                  <a:pt x="673" y="181"/>
                </a:moveTo>
                <a:cubicBezTo>
                  <a:pt x="671" y="178"/>
                  <a:pt x="669" y="176"/>
                  <a:pt x="667" y="173"/>
                </a:cubicBezTo>
                <a:cubicBezTo>
                  <a:pt x="675" y="167"/>
                  <a:pt x="675" y="167"/>
                  <a:pt x="675" y="167"/>
                </a:cubicBezTo>
                <a:cubicBezTo>
                  <a:pt x="677" y="169"/>
                  <a:pt x="679" y="172"/>
                  <a:pt x="681" y="175"/>
                </a:cubicBezTo>
                <a:lnTo>
                  <a:pt x="673" y="181"/>
                </a:lnTo>
                <a:close/>
                <a:moveTo>
                  <a:pt x="75" y="178"/>
                </a:moveTo>
                <a:cubicBezTo>
                  <a:pt x="66" y="172"/>
                  <a:pt x="66" y="172"/>
                  <a:pt x="66" y="172"/>
                </a:cubicBezTo>
                <a:cubicBezTo>
                  <a:pt x="68" y="169"/>
                  <a:pt x="70" y="167"/>
                  <a:pt x="72" y="164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8" y="172"/>
                  <a:pt x="76" y="175"/>
                  <a:pt x="75" y="178"/>
                </a:cubicBezTo>
                <a:close/>
                <a:moveTo>
                  <a:pt x="115" y="173"/>
                </a:moveTo>
                <a:cubicBezTo>
                  <a:pt x="107" y="167"/>
                  <a:pt x="107" y="167"/>
                  <a:pt x="107" y="167"/>
                </a:cubicBezTo>
                <a:cubicBezTo>
                  <a:pt x="109" y="164"/>
                  <a:pt x="111" y="161"/>
                  <a:pt x="113" y="159"/>
                </a:cubicBezTo>
                <a:cubicBezTo>
                  <a:pt x="121" y="165"/>
                  <a:pt x="121" y="165"/>
                  <a:pt x="121" y="165"/>
                </a:cubicBezTo>
                <a:cubicBezTo>
                  <a:pt x="119" y="168"/>
                  <a:pt x="117" y="170"/>
                  <a:pt x="115" y="173"/>
                </a:cubicBezTo>
                <a:close/>
                <a:moveTo>
                  <a:pt x="661" y="165"/>
                </a:moveTo>
                <a:cubicBezTo>
                  <a:pt x="659" y="163"/>
                  <a:pt x="657" y="161"/>
                  <a:pt x="654" y="158"/>
                </a:cubicBezTo>
                <a:cubicBezTo>
                  <a:pt x="662" y="152"/>
                  <a:pt x="662" y="152"/>
                  <a:pt x="662" y="152"/>
                </a:cubicBezTo>
                <a:cubicBezTo>
                  <a:pt x="664" y="154"/>
                  <a:pt x="666" y="157"/>
                  <a:pt x="668" y="159"/>
                </a:cubicBezTo>
                <a:lnTo>
                  <a:pt x="661" y="165"/>
                </a:lnTo>
                <a:close/>
                <a:moveTo>
                  <a:pt x="698" y="165"/>
                </a:moveTo>
                <a:cubicBezTo>
                  <a:pt x="696" y="163"/>
                  <a:pt x="694" y="160"/>
                  <a:pt x="692" y="158"/>
                </a:cubicBezTo>
                <a:cubicBezTo>
                  <a:pt x="700" y="152"/>
                  <a:pt x="700" y="152"/>
                  <a:pt x="700" y="152"/>
                </a:cubicBezTo>
                <a:cubicBezTo>
                  <a:pt x="702" y="154"/>
                  <a:pt x="704" y="157"/>
                  <a:pt x="706" y="160"/>
                </a:cubicBezTo>
                <a:lnTo>
                  <a:pt x="698" y="165"/>
                </a:lnTo>
                <a:close/>
                <a:moveTo>
                  <a:pt x="86" y="162"/>
                </a:moveTo>
                <a:cubicBezTo>
                  <a:pt x="78" y="156"/>
                  <a:pt x="78" y="156"/>
                  <a:pt x="78" y="156"/>
                </a:cubicBezTo>
                <a:cubicBezTo>
                  <a:pt x="80" y="153"/>
                  <a:pt x="82" y="151"/>
                  <a:pt x="84" y="148"/>
                </a:cubicBezTo>
                <a:cubicBezTo>
                  <a:pt x="92" y="154"/>
                  <a:pt x="92" y="154"/>
                  <a:pt x="92" y="154"/>
                </a:cubicBezTo>
                <a:cubicBezTo>
                  <a:pt x="90" y="157"/>
                  <a:pt x="88" y="159"/>
                  <a:pt x="86" y="162"/>
                </a:cubicBezTo>
                <a:close/>
                <a:moveTo>
                  <a:pt x="127" y="158"/>
                </a:moveTo>
                <a:cubicBezTo>
                  <a:pt x="120" y="151"/>
                  <a:pt x="120" y="151"/>
                  <a:pt x="120" y="151"/>
                </a:cubicBezTo>
                <a:cubicBezTo>
                  <a:pt x="122" y="149"/>
                  <a:pt x="124" y="146"/>
                  <a:pt x="127" y="144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2" y="153"/>
                  <a:pt x="129" y="155"/>
                  <a:pt x="127" y="158"/>
                </a:cubicBezTo>
                <a:close/>
                <a:moveTo>
                  <a:pt x="648" y="151"/>
                </a:moveTo>
                <a:cubicBezTo>
                  <a:pt x="646" y="149"/>
                  <a:pt x="643" y="146"/>
                  <a:pt x="641" y="144"/>
                </a:cubicBezTo>
                <a:cubicBezTo>
                  <a:pt x="648" y="137"/>
                  <a:pt x="648" y="137"/>
                  <a:pt x="648" y="137"/>
                </a:cubicBezTo>
                <a:cubicBezTo>
                  <a:pt x="650" y="139"/>
                  <a:pt x="653" y="142"/>
                  <a:pt x="655" y="144"/>
                </a:cubicBezTo>
                <a:lnTo>
                  <a:pt x="648" y="151"/>
                </a:lnTo>
                <a:close/>
                <a:moveTo>
                  <a:pt x="686" y="150"/>
                </a:moveTo>
                <a:cubicBezTo>
                  <a:pt x="684" y="147"/>
                  <a:pt x="682" y="145"/>
                  <a:pt x="680" y="142"/>
                </a:cubicBezTo>
                <a:cubicBezTo>
                  <a:pt x="687" y="136"/>
                  <a:pt x="687" y="136"/>
                  <a:pt x="687" y="136"/>
                </a:cubicBezTo>
                <a:cubicBezTo>
                  <a:pt x="690" y="139"/>
                  <a:pt x="692" y="141"/>
                  <a:pt x="694" y="144"/>
                </a:cubicBezTo>
                <a:lnTo>
                  <a:pt x="686" y="150"/>
                </a:lnTo>
                <a:close/>
                <a:moveTo>
                  <a:pt x="98" y="147"/>
                </a:moveTo>
                <a:cubicBezTo>
                  <a:pt x="90" y="140"/>
                  <a:pt x="90" y="140"/>
                  <a:pt x="90" y="140"/>
                </a:cubicBezTo>
                <a:cubicBezTo>
                  <a:pt x="92" y="138"/>
                  <a:pt x="95" y="135"/>
                  <a:pt x="97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2" y="142"/>
                  <a:pt x="100" y="144"/>
                  <a:pt x="98" y="147"/>
                </a:cubicBezTo>
                <a:close/>
                <a:moveTo>
                  <a:pt x="141" y="144"/>
                </a:moveTo>
                <a:cubicBezTo>
                  <a:pt x="134" y="137"/>
                  <a:pt x="134" y="137"/>
                  <a:pt x="134" y="137"/>
                </a:cubicBezTo>
                <a:cubicBezTo>
                  <a:pt x="135" y="135"/>
                  <a:pt x="135" y="135"/>
                  <a:pt x="135" y="135"/>
                </a:cubicBezTo>
                <a:cubicBezTo>
                  <a:pt x="137" y="133"/>
                  <a:pt x="139" y="131"/>
                  <a:pt x="141" y="130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6" y="139"/>
                  <a:pt x="144" y="140"/>
                  <a:pt x="142" y="142"/>
                </a:cubicBezTo>
                <a:lnTo>
                  <a:pt x="141" y="144"/>
                </a:lnTo>
                <a:close/>
                <a:moveTo>
                  <a:pt x="639" y="142"/>
                </a:moveTo>
                <a:cubicBezTo>
                  <a:pt x="637" y="140"/>
                  <a:pt x="635" y="138"/>
                  <a:pt x="633" y="135"/>
                </a:cubicBezTo>
                <a:cubicBezTo>
                  <a:pt x="639" y="128"/>
                  <a:pt x="639" y="128"/>
                  <a:pt x="639" y="128"/>
                </a:cubicBezTo>
                <a:cubicBezTo>
                  <a:pt x="642" y="131"/>
                  <a:pt x="644" y="133"/>
                  <a:pt x="646" y="135"/>
                </a:cubicBezTo>
                <a:lnTo>
                  <a:pt x="639" y="142"/>
                </a:lnTo>
                <a:close/>
                <a:moveTo>
                  <a:pt x="674" y="135"/>
                </a:moveTo>
                <a:cubicBezTo>
                  <a:pt x="671" y="133"/>
                  <a:pt x="669" y="130"/>
                  <a:pt x="667" y="128"/>
                </a:cubicBezTo>
                <a:cubicBezTo>
                  <a:pt x="674" y="121"/>
                  <a:pt x="674" y="121"/>
                  <a:pt x="674" y="121"/>
                </a:cubicBezTo>
                <a:cubicBezTo>
                  <a:pt x="676" y="124"/>
                  <a:pt x="679" y="126"/>
                  <a:pt x="681" y="128"/>
                </a:cubicBezTo>
                <a:lnTo>
                  <a:pt x="674" y="135"/>
                </a:lnTo>
                <a:close/>
                <a:moveTo>
                  <a:pt x="111" y="132"/>
                </a:moveTo>
                <a:cubicBezTo>
                  <a:pt x="104" y="125"/>
                  <a:pt x="104" y="125"/>
                  <a:pt x="104" y="125"/>
                </a:cubicBezTo>
                <a:cubicBezTo>
                  <a:pt x="106" y="123"/>
                  <a:pt x="108" y="120"/>
                  <a:pt x="110" y="118"/>
                </a:cubicBezTo>
                <a:cubicBezTo>
                  <a:pt x="117" y="125"/>
                  <a:pt x="117" y="125"/>
                  <a:pt x="117" y="125"/>
                </a:cubicBezTo>
                <a:cubicBezTo>
                  <a:pt x="115" y="127"/>
                  <a:pt x="113" y="130"/>
                  <a:pt x="111" y="132"/>
                </a:cubicBezTo>
                <a:close/>
                <a:moveTo>
                  <a:pt x="155" y="130"/>
                </a:moveTo>
                <a:cubicBezTo>
                  <a:pt x="148" y="123"/>
                  <a:pt x="148" y="123"/>
                  <a:pt x="148" y="123"/>
                </a:cubicBezTo>
                <a:cubicBezTo>
                  <a:pt x="151" y="121"/>
                  <a:pt x="153" y="118"/>
                  <a:pt x="156" y="116"/>
                </a:cubicBezTo>
                <a:cubicBezTo>
                  <a:pt x="162" y="124"/>
                  <a:pt x="162" y="124"/>
                  <a:pt x="162" y="124"/>
                </a:cubicBezTo>
                <a:cubicBezTo>
                  <a:pt x="160" y="126"/>
                  <a:pt x="157" y="128"/>
                  <a:pt x="155" y="130"/>
                </a:cubicBezTo>
                <a:close/>
                <a:moveTo>
                  <a:pt x="625" y="129"/>
                </a:moveTo>
                <a:cubicBezTo>
                  <a:pt x="623" y="127"/>
                  <a:pt x="620" y="125"/>
                  <a:pt x="618" y="122"/>
                </a:cubicBezTo>
                <a:cubicBezTo>
                  <a:pt x="624" y="115"/>
                  <a:pt x="624" y="115"/>
                  <a:pt x="624" y="115"/>
                </a:cubicBezTo>
                <a:cubicBezTo>
                  <a:pt x="627" y="117"/>
                  <a:pt x="629" y="119"/>
                  <a:pt x="632" y="121"/>
                </a:cubicBezTo>
                <a:lnTo>
                  <a:pt x="625" y="129"/>
                </a:lnTo>
                <a:close/>
                <a:moveTo>
                  <a:pt x="660" y="121"/>
                </a:moveTo>
                <a:cubicBezTo>
                  <a:pt x="658" y="119"/>
                  <a:pt x="656" y="116"/>
                  <a:pt x="653" y="114"/>
                </a:cubicBezTo>
                <a:cubicBezTo>
                  <a:pt x="660" y="107"/>
                  <a:pt x="660" y="107"/>
                  <a:pt x="660" y="107"/>
                </a:cubicBezTo>
                <a:cubicBezTo>
                  <a:pt x="662" y="109"/>
                  <a:pt x="665" y="112"/>
                  <a:pt x="667" y="114"/>
                </a:cubicBezTo>
                <a:lnTo>
                  <a:pt x="660" y="121"/>
                </a:lnTo>
                <a:close/>
                <a:moveTo>
                  <a:pt x="124" y="118"/>
                </a:moveTo>
                <a:cubicBezTo>
                  <a:pt x="117" y="111"/>
                  <a:pt x="117" y="111"/>
                  <a:pt x="117" y="111"/>
                </a:cubicBezTo>
                <a:cubicBezTo>
                  <a:pt x="120" y="109"/>
                  <a:pt x="122" y="106"/>
                  <a:pt x="125" y="104"/>
                </a:cubicBezTo>
                <a:cubicBezTo>
                  <a:pt x="131" y="111"/>
                  <a:pt x="131" y="111"/>
                  <a:pt x="131" y="111"/>
                </a:cubicBezTo>
                <a:cubicBezTo>
                  <a:pt x="129" y="114"/>
                  <a:pt x="127" y="116"/>
                  <a:pt x="124" y="118"/>
                </a:cubicBezTo>
                <a:close/>
                <a:moveTo>
                  <a:pt x="169" y="117"/>
                </a:moveTo>
                <a:cubicBezTo>
                  <a:pt x="163" y="110"/>
                  <a:pt x="163" y="110"/>
                  <a:pt x="163" y="110"/>
                </a:cubicBezTo>
                <a:cubicBezTo>
                  <a:pt x="166" y="108"/>
                  <a:pt x="168" y="106"/>
                  <a:pt x="171" y="104"/>
                </a:cubicBezTo>
                <a:cubicBezTo>
                  <a:pt x="177" y="111"/>
                  <a:pt x="177" y="111"/>
                  <a:pt x="177" y="111"/>
                </a:cubicBezTo>
                <a:cubicBezTo>
                  <a:pt x="175" y="113"/>
                  <a:pt x="172" y="115"/>
                  <a:pt x="169" y="117"/>
                </a:cubicBezTo>
                <a:close/>
                <a:moveTo>
                  <a:pt x="610" y="116"/>
                </a:moveTo>
                <a:cubicBezTo>
                  <a:pt x="608" y="114"/>
                  <a:pt x="605" y="112"/>
                  <a:pt x="603" y="110"/>
                </a:cubicBezTo>
                <a:cubicBezTo>
                  <a:pt x="609" y="102"/>
                  <a:pt x="609" y="102"/>
                  <a:pt x="609" y="102"/>
                </a:cubicBezTo>
                <a:cubicBezTo>
                  <a:pt x="611" y="104"/>
                  <a:pt x="614" y="106"/>
                  <a:pt x="617" y="109"/>
                </a:cubicBezTo>
                <a:lnTo>
                  <a:pt x="610" y="116"/>
                </a:lnTo>
                <a:close/>
                <a:moveTo>
                  <a:pt x="646" y="108"/>
                </a:moveTo>
                <a:cubicBezTo>
                  <a:pt x="644" y="105"/>
                  <a:pt x="641" y="103"/>
                  <a:pt x="639" y="101"/>
                </a:cubicBezTo>
                <a:cubicBezTo>
                  <a:pt x="645" y="94"/>
                  <a:pt x="645" y="94"/>
                  <a:pt x="645" y="94"/>
                </a:cubicBezTo>
                <a:cubicBezTo>
                  <a:pt x="648" y="96"/>
                  <a:pt x="650" y="98"/>
                  <a:pt x="653" y="100"/>
                </a:cubicBezTo>
                <a:lnTo>
                  <a:pt x="646" y="108"/>
                </a:lnTo>
                <a:close/>
                <a:moveTo>
                  <a:pt x="185" y="106"/>
                </a:moveTo>
                <a:cubicBezTo>
                  <a:pt x="179" y="98"/>
                  <a:pt x="179" y="98"/>
                  <a:pt x="179" y="98"/>
                </a:cubicBezTo>
                <a:cubicBezTo>
                  <a:pt x="182" y="96"/>
                  <a:pt x="185" y="94"/>
                  <a:pt x="187" y="92"/>
                </a:cubicBezTo>
                <a:cubicBezTo>
                  <a:pt x="193" y="100"/>
                  <a:pt x="193" y="100"/>
                  <a:pt x="193" y="100"/>
                </a:cubicBezTo>
                <a:cubicBezTo>
                  <a:pt x="190" y="102"/>
                  <a:pt x="188" y="104"/>
                  <a:pt x="185" y="106"/>
                </a:cubicBezTo>
                <a:close/>
                <a:moveTo>
                  <a:pt x="139" y="105"/>
                </a:moveTo>
                <a:cubicBezTo>
                  <a:pt x="132" y="97"/>
                  <a:pt x="132" y="97"/>
                  <a:pt x="132" y="97"/>
                </a:cubicBezTo>
                <a:cubicBezTo>
                  <a:pt x="135" y="95"/>
                  <a:pt x="137" y="93"/>
                  <a:pt x="140" y="91"/>
                </a:cubicBezTo>
                <a:cubicBezTo>
                  <a:pt x="146" y="98"/>
                  <a:pt x="146" y="98"/>
                  <a:pt x="146" y="98"/>
                </a:cubicBezTo>
                <a:cubicBezTo>
                  <a:pt x="144" y="100"/>
                  <a:pt x="141" y="103"/>
                  <a:pt x="139" y="105"/>
                </a:cubicBezTo>
                <a:close/>
                <a:moveTo>
                  <a:pt x="595" y="104"/>
                </a:moveTo>
                <a:cubicBezTo>
                  <a:pt x="592" y="103"/>
                  <a:pt x="590" y="101"/>
                  <a:pt x="587" y="99"/>
                </a:cubicBezTo>
                <a:cubicBezTo>
                  <a:pt x="592" y="91"/>
                  <a:pt x="592" y="91"/>
                  <a:pt x="592" y="91"/>
                </a:cubicBezTo>
                <a:cubicBezTo>
                  <a:pt x="595" y="93"/>
                  <a:pt x="598" y="95"/>
                  <a:pt x="601" y="96"/>
                </a:cubicBezTo>
                <a:lnTo>
                  <a:pt x="595" y="104"/>
                </a:lnTo>
                <a:close/>
                <a:moveTo>
                  <a:pt x="631" y="95"/>
                </a:moveTo>
                <a:cubicBezTo>
                  <a:pt x="629" y="93"/>
                  <a:pt x="626" y="91"/>
                  <a:pt x="624" y="89"/>
                </a:cubicBezTo>
                <a:cubicBezTo>
                  <a:pt x="630" y="81"/>
                  <a:pt x="630" y="81"/>
                  <a:pt x="630" y="81"/>
                </a:cubicBezTo>
                <a:cubicBezTo>
                  <a:pt x="632" y="83"/>
                  <a:pt x="635" y="85"/>
                  <a:pt x="637" y="87"/>
                </a:cubicBezTo>
                <a:lnTo>
                  <a:pt x="631" y="95"/>
                </a:lnTo>
                <a:close/>
                <a:moveTo>
                  <a:pt x="201" y="95"/>
                </a:moveTo>
                <a:cubicBezTo>
                  <a:pt x="196" y="86"/>
                  <a:pt x="196" y="86"/>
                  <a:pt x="196" y="86"/>
                </a:cubicBezTo>
                <a:cubicBezTo>
                  <a:pt x="198" y="85"/>
                  <a:pt x="201" y="83"/>
                  <a:pt x="204" y="81"/>
                </a:cubicBezTo>
                <a:cubicBezTo>
                  <a:pt x="209" y="90"/>
                  <a:pt x="209" y="90"/>
                  <a:pt x="209" y="90"/>
                </a:cubicBezTo>
                <a:cubicBezTo>
                  <a:pt x="206" y="91"/>
                  <a:pt x="204" y="93"/>
                  <a:pt x="201" y="95"/>
                </a:cubicBezTo>
                <a:close/>
                <a:moveTo>
                  <a:pt x="579" y="94"/>
                </a:moveTo>
                <a:cubicBezTo>
                  <a:pt x="576" y="92"/>
                  <a:pt x="573" y="90"/>
                  <a:pt x="570" y="89"/>
                </a:cubicBezTo>
                <a:cubicBezTo>
                  <a:pt x="576" y="80"/>
                  <a:pt x="576" y="80"/>
                  <a:pt x="576" y="80"/>
                </a:cubicBezTo>
                <a:cubicBezTo>
                  <a:pt x="578" y="82"/>
                  <a:pt x="581" y="84"/>
                  <a:pt x="584" y="85"/>
                </a:cubicBezTo>
                <a:lnTo>
                  <a:pt x="579" y="94"/>
                </a:lnTo>
                <a:close/>
                <a:moveTo>
                  <a:pt x="154" y="92"/>
                </a:moveTo>
                <a:cubicBezTo>
                  <a:pt x="147" y="85"/>
                  <a:pt x="147" y="85"/>
                  <a:pt x="147" y="85"/>
                </a:cubicBezTo>
                <a:cubicBezTo>
                  <a:pt x="150" y="82"/>
                  <a:pt x="153" y="80"/>
                  <a:pt x="155" y="78"/>
                </a:cubicBezTo>
                <a:cubicBezTo>
                  <a:pt x="161" y="86"/>
                  <a:pt x="161" y="86"/>
                  <a:pt x="161" y="86"/>
                </a:cubicBezTo>
                <a:cubicBezTo>
                  <a:pt x="159" y="88"/>
                  <a:pt x="156" y="90"/>
                  <a:pt x="154" y="92"/>
                </a:cubicBezTo>
                <a:close/>
                <a:moveTo>
                  <a:pt x="218" y="85"/>
                </a:moveTo>
                <a:cubicBezTo>
                  <a:pt x="213" y="76"/>
                  <a:pt x="213" y="76"/>
                  <a:pt x="213" y="76"/>
                </a:cubicBezTo>
                <a:cubicBezTo>
                  <a:pt x="216" y="74"/>
                  <a:pt x="219" y="73"/>
                  <a:pt x="221" y="71"/>
                </a:cubicBezTo>
                <a:cubicBezTo>
                  <a:pt x="226" y="80"/>
                  <a:pt x="226" y="80"/>
                  <a:pt x="226" y="80"/>
                </a:cubicBezTo>
                <a:cubicBezTo>
                  <a:pt x="223" y="82"/>
                  <a:pt x="220" y="83"/>
                  <a:pt x="218" y="85"/>
                </a:cubicBezTo>
                <a:close/>
                <a:moveTo>
                  <a:pt x="562" y="84"/>
                </a:moveTo>
                <a:cubicBezTo>
                  <a:pt x="559" y="82"/>
                  <a:pt x="556" y="81"/>
                  <a:pt x="553" y="7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61" y="72"/>
                  <a:pt x="564" y="73"/>
                  <a:pt x="567" y="75"/>
                </a:cubicBezTo>
                <a:lnTo>
                  <a:pt x="562" y="84"/>
                </a:lnTo>
                <a:close/>
                <a:moveTo>
                  <a:pt x="616" y="83"/>
                </a:moveTo>
                <a:cubicBezTo>
                  <a:pt x="613" y="81"/>
                  <a:pt x="611" y="79"/>
                  <a:pt x="608" y="77"/>
                </a:cubicBezTo>
                <a:cubicBezTo>
                  <a:pt x="614" y="69"/>
                  <a:pt x="614" y="69"/>
                  <a:pt x="614" y="69"/>
                </a:cubicBezTo>
                <a:cubicBezTo>
                  <a:pt x="616" y="71"/>
                  <a:pt x="619" y="73"/>
                  <a:pt x="622" y="75"/>
                </a:cubicBezTo>
                <a:lnTo>
                  <a:pt x="616" y="83"/>
                </a:lnTo>
                <a:close/>
                <a:moveTo>
                  <a:pt x="169" y="80"/>
                </a:moveTo>
                <a:cubicBezTo>
                  <a:pt x="163" y="72"/>
                  <a:pt x="163" y="72"/>
                  <a:pt x="163" y="72"/>
                </a:cubicBezTo>
                <a:cubicBezTo>
                  <a:pt x="166" y="71"/>
                  <a:pt x="169" y="69"/>
                  <a:pt x="172" y="67"/>
                </a:cubicBezTo>
                <a:cubicBezTo>
                  <a:pt x="177" y="75"/>
                  <a:pt x="177" y="75"/>
                  <a:pt x="177" y="75"/>
                </a:cubicBezTo>
                <a:cubicBezTo>
                  <a:pt x="175" y="77"/>
                  <a:pt x="172" y="79"/>
                  <a:pt x="169" y="80"/>
                </a:cubicBezTo>
                <a:close/>
                <a:moveTo>
                  <a:pt x="235" y="76"/>
                </a:moveTo>
                <a:cubicBezTo>
                  <a:pt x="230" y="67"/>
                  <a:pt x="230" y="67"/>
                  <a:pt x="230" y="67"/>
                </a:cubicBezTo>
                <a:cubicBezTo>
                  <a:pt x="233" y="65"/>
                  <a:pt x="236" y="64"/>
                  <a:pt x="239" y="62"/>
                </a:cubicBezTo>
                <a:cubicBezTo>
                  <a:pt x="243" y="71"/>
                  <a:pt x="243" y="71"/>
                  <a:pt x="243" y="71"/>
                </a:cubicBezTo>
                <a:cubicBezTo>
                  <a:pt x="241" y="73"/>
                  <a:pt x="238" y="74"/>
                  <a:pt x="235" y="76"/>
                </a:cubicBezTo>
                <a:close/>
                <a:moveTo>
                  <a:pt x="545" y="75"/>
                </a:moveTo>
                <a:cubicBezTo>
                  <a:pt x="542" y="73"/>
                  <a:pt x="539" y="72"/>
                  <a:pt x="536" y="71"/>
                </a:cubicBezTo>
                <a:cubicBezTo>
                  <a:pt x="540" y="62"/>
                  <a:pt x="540" y="62"/>
                  <a:pt x="540" y="62"/>
                </a:cubicBezTo>
                <a:cubicBezTo>
                  <a:pt x="543" y="63"/>
                  <a:pt x="546" y="64"/>
                  <a:pt x="549" y="66"/>
                </a:cubicBezTo>
                <a:lnTo>
                  <a:pt x="545" y="75"/>
                </a:lnTo>
                <a:close/>
                <a:moveTo>
                  <a:pt x="600" y="72"/>
                </a:moveTo>
                <a:cubicBezTo>
                  <a:pt x="597" y="70"/>
                  <a:pt x="594" y="68"/>
                  <a:pt x="592" y="67"/>
                </a:cubicBezTo>
                <a:cubicBezTo>
                  <a:pt x="597" y="58"/>
                  <a:pt x="597" y="58"/>
                  <a:pt x="597" y="58"/>
                </a:cubicBezTo>
                <a:cubicBezTo>
                  <a:pt x="600" y="60"/>
                  <a:pt x="603" y="62"/>
                  <a:pt x="605" y="64"/>
                </a:cubicBezTo>
                <a:lnTo>
                  <a:pt x="600" y="72"/>
                </a:lnTo>
                <a:close/>
                <a:moveTo>
                  <a:pt x="185" y="70"/>
                </a:moveTo>
                <a:cubicBezTo>
                  <a:pt x="180" y="61"/>
                  <a:pt x="180" y="61"/>
                  <a:pt x="180" y="61"/>
                </a:cubicBezTo>
                <a:cubicBezTo>
                  <a:pt x="183" y="59"/>
                  <a:pt x="186" y="58"/>
                  <a:pt x="189" y="56"/>
                </a:cubicBezTo>
                <a:cubicBezTo>
                  <a:pt x="194" y="64"/>
                  <a:pt x="194" y="64"/>
                  <a:pt x="194" y="64"/>
                </a:cubicBezTo>
                <a:cubicBezTo>
                  <a:pt x="191" y="66"/>
                  <a:pt x="188" y="68"/>
                  <a:pt x="185" y="70"/>
                </a:cubicBezTo>
                <a:close/>
                <a:moveTo>
                  <a:pt x="252" y="68"/>
                </a:moveTo>
                <a:cubicBezTo>
                  <a:pt x="249" y="58"/>
                  <a:pt x="249" y="58"/>
                  <a:pt x="249" y="58"/>
                </a:cubicBezTo>
                <a:cubicBezTo>
                  <a:pt x="252" y="57"/>
                  <a:pt x="255" y="56"/>
                  <a:pt x="258" y="55"/>
                </a:cubicBezTo>
                <a:cubicBezTo>
                  <a:pt x="261" y="64"/>
                  <a:pt x="261" y="64"/>
                  <a:pt x="261" y="64"/>
                </a:cubicBezTo>
                <a:cubicBezTo>
                  <a:pt x="258" y="65"/>
                  <a:pt x="255" y="66"/>
                  <a:pt x="252" y="68"/>
                </a:cubicBezTo>
                <a:close/>
                <a:moveTo>
                  <a:pt x="527" y="67"/>
                </a:moveTo>
                <a:cubicBezTo>
                  <a:pt x="524" y="65"/>
                  <a:pt x="521" y="64"/>
                  <a:pt x="518" y="63"/>
                </a:cubicBezTo>
                <a:cubicBezTo>
                  <a:pt x="522" y="54"/>
                  <a:pt x="522" y="54"/>
                  <a:pt x="522" y="54"/>
                </a:cubicBezTo>
                <a:cubicBezTo>
                  <a:pt x="525" y="55"/>
                  <a:pt x="528" y="56"/>
                  <a:pt x="531" y="58"/>
                </a:cubicBezTo>
                <a:lnTo>
                  <a:pt x="527" y="67"/>
                </a:lnTo>
                <a:close/>
                <a:moveTo>
                  <a:pt x="583" y="62"/>
                </a:moveTo>
                <a:cubicBezTo>
                  <a:pt x="581" y="60"/>
                  <a:pt x="578" y="59"/>
                  <a:pt x="575" y="57"/>
                </a:cubicBezTo>
                <a:cubicBezTo>
                  <a:pt x="580" y="48"/>
                  <a:pt x="580" y="48"/>
                  <a:pt x="580" y="48"/>
                </a:cubicBezTo>
                <a:cubicBezTo>
                  <a:pt x="583" y="50"/>
                  <a:pt x="585" y="52"/>
                  <a:pt x="588" y="53"/>
                </a:cubicBezTo>
                <a:lnTo>
                  <a:pt x="583" y="62"/>
                </a:lnTo>
                <a:close/>
                <a:moveTo>
                  <a:pt x="270" y="60"/>
                </a:moveTo>
                <a:cubicBezTo>
                  <a:pt x="267" y="51"/>
                  <a:pt x="267" y="51"/>
                  <a:pt x="267" y="51"/>
                </a:cubicBezTo>
                <a:cubicBezTo>
                  <a:pt x="270" y="50"/>
                  <a:pt x="273" y="49"/>
                  <a:pt x="277" y="48"/>
                </a:cubicBezTo>
                <a:cubicBezTo>
                  <a:pt x="280" y="57"/>
                  <a:pt x="280" y="57"/>
                  <a:pt x="280" y="57"/>
                </a:cubicBezTo>
                <a:cubicBezTo>
                  <a:pt x="277" y="58"/>
                  <a:pt x="274" y="59"/>
                  <a:pt x="270" y="60"/>
                </a:cubicBezTo>
                <a:close/>
                <a:moveTo>
                  <a:pt x="509" y="60"/>
                </a:moveTo>
                <a:cubicBezTo>
                  <a:pt x="506" y="59"/>
                  <a:pt x="503" y="58"/>
                  <a:pt x="500" y="57"/>
                </a:cubicBezTo>
                <a:cubicBezTo>
                  <a:pt x="503" y="47"/>
                  <a:pt x="503" y="47"/>
                  <a:pt x="503" y="47"/>
                </a:cubicBezTo>
                <a:cubicBezTo>
                  <a:pt x="506" y="48"/>
                  <a:pt x="509" y="49"/>
                  <a:pt x="512" y="50"/>
                </a:cubicBezTo>
                <a:lnTo>
                  <a:pt x="509" y="60"/>
                </a:lnTo>
                <a:close/>
                <a:moveTo>
                  <a:pt x="202" y="60"/>
                </a:moveTo>
                <a:cubicBezTo>
                  <a:pt x="197" y="51"/>
                  <a:pt x="197" y="51"/>
                  <a:pt x="197" y="51"/>
                </a:cubicBezTo>
                <a:cubicBezTo>
                  <a:pt x="200" y="49"/>
                  <a:pt x="203" y="48"/>
                  <a:pt x="206" y="46"/>
                </a:cubicBezTo>
                <a:cubicBezTo>
                  <a:pt x="211" y="55"/>
                  <a:pt x="211" y="55"/>
                  <a:pt x="211" y="55"/>
                </a:cubicBezTo>
                <a:cubicBezTo>
                  <a:pt x="208" y="56"/>
                  <a:pt x="205" y="58"/>
                  <a:pt x="202" y="60"/>
                </a:cubicBezTo>
                <a:close/>
                <a:moveTo>
                  <a:pt x="289" y="54"/>
                </a:moveTo>
                <a:cubicBezTo>
                  <a:pt x="286" y="45"/>
                  <a:pt x="286" y="45"/>
                  <a:pt x="286" y="45"/>
                </a:cubicBezTo>
                <a:cubicBezTo>
                  <a:pt x="289" y="44"/>
                  <a:pt x="292" y="43"/>
                  <a:pt x="296" y="42"/>
                </a:cubicBezTo>
                <a:cubicBezTo>
                  <a:pt x="298" y="52"/>
                  <a:pt x="298" y="52"/>
                  <a:pt x="298" y="52"/>
                </a:cubicBezTo>
                <a:cubicBezTo>
                  <a:pt x="295" y="52"/>
                  <a:pt x="292" y="53"/>
                  <a:pt x="289" y="54"/>
                </a:cubicBezTo>
                <a:close/>
                <a:moveTo>
                  <a:pt x="490" y="54"/>
                </a:moveTo>
                <a:cubicBezTo>
                  <a:pt x="487" y="53"/>
                  <a:pt x="484" y="52"/>
                  <a:pt x="481" y="51"/>
                </a:cubicBezTo>
                <a:cubicBezTo>
                  <a:pt x="484" y="42"/>
                  <a:pt x="484" y="42"/>
                  <a:pt x="484" y="42"/>
                </a:cubicBezTo>
                <a:cubicBezTo>
                  <a:pt x="487" y="42"/>
                  <a:pt x="490" y="43"/>
                  <a:pt x="493" y="44"/>
                </a:cubicBezTo>
                <a:lnTo>
                  <a:pt x="490" y="54"/>
                </a:lnTo>
                <a:close/>
                <a:moveTo>
                  <a:pt x="566" y="52"/>
                </a:moveTo>
                <a:cubicBezTo>
                  <a:pt x="563" y="51"/>
                  <a:pt x="561" y="49"/>
                  <a:pt x="558" y="48"/>
                </a:cubicBezTo>
                <a:cubicBezTo>
                  <a:pt x="562" y="39"/>
                  <a:pt x="562" y="39"/>
                  <a:pt x="562" y="39"/>
                </a:cubicBezTo>
                <a:cubicBezTo>
                  <a:pt x="565" y="41"/>
                  <a:pt x="568" y="42"/>
                  <a:pt x="571" y="44"/>
                </a:cubicBezTo>
                <a:lnTo>
                  <a:pt x="566" y="52"/>
                </a:lnTo>
                <a:close/>
                <a:moveTo>
                  <a:pt x="219" y="50"/>
                </a:moveTo>
                <a:cubicBezTo>
                  <a:pt x="215" y="41"/>
                  <a:pt x="215" y="41"/>
                  <a:pt x="215" y="41"/>
                </a:cubicBezTo>
                <a:cubicBezTo>
                  <a:pt x="218" y="40"/>
                  <a:pt x="221" y="39"/>
                  <a:pt x="224" y="37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25" y="47"/>
                  <a:pt x="222" y="49"/>
                  <a:pt x="219" y="50"/>
                </a:cubicBezTo>
                <a:close/>
                <a:moveTo>
                  <a:pt x="308" y="49"/>
                </a:moveTo>
                <a:cubicBezTo>
                  <a:pt x="305" y="40"/>
                  <a:pt x="305" y="40"/>
                  <a:pt x="305" y="40"/>
                </a:cubicBezTo>
                <a:cubicBezTo>
                  <a:pt x="309" y="39"/>
                  <a:pt x="312" y="38"/>
                  <a:pt x="315" y="37"/>
                </a:cubicBezTo>
                <a:cubicBezTo>
                  <a:pt x="317" y="47"/>
                  <a:pt x="317" y="47"/>
                  <a:pt x="317" y="47"/>
                </a:cubicBezTo>
                <a:cubicBezTo>
                  <a:pt x="314" y="48"/>
                  <a:pt x="311" y="48"/>
                  <a:pt x="308" y="49"/>
                </a:cubicBezTo>
                <a:close/>
                <a:moveTo>
                  <a:pt x="472" y="49"/>
                </a:moveTo>
                <a:cubicBezTo>
                  <a:pt x="468" y="48"/>
                  <a:pt x="465" y="47"/>
                  <a:pt x="462" y="47"/>
                </a:cubicBezTo>
                <a:cubicBezTo>
                  <a:pt x="464" y="37"/>
                  <a:pt x="464" y="37"/>
                  <a:pt x="464" y="37"/>
                </a:cubicBezTo>
                <a:cubicBezTo>
                  <a:pt x="467" y="38"/>
                  <a:pt x="471" y="38"/>
                  <a:pt x="474" y="39"/>
                </a:cubicBezTo>
                <a:lnTo>
                  <a:pt x="472" y="49"/>
                </a:lnTo>
                <a:close/>
                <a:moveTo>
                  <a:pt x="327" y="45"/>
                </a:moveTo>
                <a:cubicBezTo>
                  <a:pt x="325" y="35"/>
                  <a:pt x="325" y="35"/>
                  <a:pt x="325" y="35"/>
                </a:cubicBezTo>
                <a:cubicBezTo>
                  <a:pt x="328" y="35"/>
                  <a:pt x="331" y="34"/>
                  <a:pt x="335" y="34"/>
                </a:cubicBezTo>
                <a:cubicBezTo>
                  <a:pt x="336" y="44"/>
                  <a:pt x="336" y="44"/>
                  <a:pt x="336" y="44"/>
                </a:cubicBezTo>
                <a:cubicBezTo>
                  <a:pt x="333" y="44"/>
                  <a:pt x="330" y="45"/>
                  <a:pt x="327" y="45"/>
                </a:cubicBezTo>
                <a:close/>
                <a:moveTo>
                  <a:pt x="452" y="45"/>
                </a:moveTo>
                <a:cubicBezTo>
                  <a:pt x="449" y="44"/>
                  <a:pt x="446" y="44"/>
                  <a:pt x="443" y="43"/>
                </a:cubicBezTo>
                <a:cubicBezTo>
                  <a:pt x="444" y="33"/>
                  <a:pt x="444" y="33"/>
                  <a:pt x="444" y="33"/>
                </a:cubicBezTo>
                <a:cubicBezTo>
                  <a:pt x="448" y="34"/>
                  <a:pt x="451" y="34"/>
                  <a:pt x="454" y="35"/>
                </a:cubicBezTo>
                <a:lnTo>
                  <a:pt x="452" y="45"/>
                </a:lnTo>
                <a:close/>
                <a:moveTo>
                  <a:pt x="549" y="44"/>
                </a:moveTo>
                <a:cubicBezTo>
                  <a:pt x="546" y="43"/>
                  <a:pt x="543" y="41"/>
                  <a:pt x="540" y="40"/>
                </a:cubicBezTo>
                <a:cubicBezTo>
                  <a:pt x="544" y="31"/>
                  <a:pt x="544" y="31"/>
                  <a:pt x="544" y="31"/>
                </a:cubicBezTo>
                <a:cubicBezTo>
                  <a:pt x="547" y="32"/>
                  <a:pt x="550" y="34"/>
                  <a:pt x="553" y="35"/>
                </a:cubicBezTo>
                <a:lnTo>
                  <a:pt x="549" y="44"/>
                </a:lnTo>
                <a:close/>
                <a:moveTo>
                  <a:pt x="346" y="42"/>
                </a:moveTo>
                <a:cubicBezTo>
                  <a:pt x="345" y="32"/>
                  <a:pt x="345" y="32"/>
                  <a:pt x="345" y="32"/>
                </a:cubicBezTo>
                <a:cubicBezTo>
                  <a:pt x="348" y="32"/>
                  <a:pt x="351" y="32"/>
                  <a:pt x="355" y="31"/>
                </a:cubicBezTo>
                <a:cubicBezTo>
                  <a:pt x="356" y="41"/>
                  <a:pt x="356" y="41"/>
                  <a:pt x="356" y="41"/>
                </a:cubicBezTo>
                <a:cubicBezTo>
                  <a:pt x="352" y="41"/>
                  <a:pt x="349" y="42"/>
                  <a:pt x="346" y="42"/>
                </a:cubicBezTo>
                <a:close/>
                <a:moveTo>
                  <a:pt x="237" y="42"/>
                </a:moveTo>
                <a:cubicBezTo>
                  <a:pt x="233" y="33"/>
                  <a:pt x="233" y="33"/>
                  <a:pt x="233" y="33"/>
                </a:cubicBezTo>
                <a:cubicBezTo>
                  <a:pt x="236" y="32"/>
                  <a:pt x="239" y="30"/>
                  <a:pt x="242" y="29"/>
                </a:cubicBezTo>
                <a:cubicBezTo>
                  <a:pt x="246" y="38"/>
                  <a:pt x="246" y="38"/>
                  <a:pt x="246" y="38"/>
                </a:cubicBezTo>
                <a:cubicBezTo>
                  <a:pt x="243" y="39"/>
                  <a:pt x="240" y="41"/>
                  <a:pt x="237" y="42"/>
                </a:cubicBezTo>
                <a:close/>
                <a:moveTo>
                  <a:pt x="433" y="42"/>
                </a:moveTo>
                <a:cubicBezTo>
                  <a:pt x="430" y="42"/>
                  <a:pt x="427" y="41"/>
                  <a:pt x="424" y="41"/>
                </a:cubicBezTo>
                <a:cubicBezTo>
                  <a:pt x="424" y="31"/>
                  <a:pt x="424" y="31"/>
                  <a:pt x="424" y="31"/>
                </a:cubicBezTo>
                <a:cubicBezTo>
                  <a:pt x="428" y="31"/>
                  <a:pt x="431" y="32"/>
                  <a:pt x="434" y="32"/>
                </a:cubicBezTo>
                <a:lnTo>
                  <a:pt x="433" y="42"/>
                </a:lnTo>
                <a:close/>
                <a:moveTo>
                  <a:pt x="365" y="40"/>
                </a:moveTo>
                <a:cubicBezTo>
                  <a:pt x="365" y="30"/>
                  <a:pt x="365" y="30"/>
                  <a:pt x="365" y="30"/>
                </a:cubicBezTo>
                <a:cubicBezTo>
                  <a:pt x="368" y="30"/>
                  <a:pt x="371" y="30"/>
                  <a:pt x="375" y="30"/>
                </a:cubicBezTo>
                <a:cubicBezTo>
                  <a:pt x="375" y="40"/>
                  <a:pt x="375" y="40"/>
                  <a:pt x="375" y="40"/>
                </a:cubicBezTo>
                <a:cubicBezTo>
                  <a:pt x="372" y="40"/>
                  <a:pt x="368" y="40"/>
                  <a:pt x="365" y="40"/>
                </a:cubicBezTo>
                <a:close/>
                <a:moveTo>
                  <a:pt x="414" y="40"/>
                </a:moveTo>
                <a:cubicBezTo>
                  <a:pt x="411" y="40"/>
                  <a:pt x="407" y="40"/>
                  <a:pt x="404" y="40"/>
                </a:cubicBezTo>
                <a:cubicBezTo>
                  <a:pt x="405" y="30"/>
                  <a:pt x="405" y="30"/>
                  <a:pt x="405" y="30"/>
                </a:cubicBezTo>
                <a:cubicBezTo>
                  <a:pt x="408" y="30"/>
                  <a:pt x="411" y="30"/>
                  <a:pt x="415" y="30"/>
                </a:cubicBezTo>
                <a:lnTo>
                  <a:pt x="414" y="40"/>
                </a:lnTo>
                <a:close/>
                <a:moveTo>
                  <a:pt x="385" y="39"/>
                </a:moveTo>
                <a:cubicBezTo>
                  <a:pt x="385" y="30"/>
                  <a:pt x="385" y="30"/>
                  <a:pt x="385" y="30"/>
                </a:cubicBezTo>
                <a:cubicBezTo>
                  <a:pt x="387" y="29"/>
                  <a:pt x="389" y="29"/>
                  <a:pt x="391" y="29"/>
                </a:cubicBezTo>
                <a:cubicBezTo>
                  <a:pt x="395" y="29"/>
                  <a:pt x="395" y="29"/>
                  <a:pt x="395" y="29"/>
                </a:cubicBezTo>
                <a:cubicBezTo>
                  <a:pt x="394" y="39"/>
                  <a:pt x="394" y="39"/>
                  <a:pt x="394" y="39"/>
                </a:cubicBezTo>
                <a:cubicBezTo>
                  <a:pt x="391" y="39"/>
                  <a:pt x="391" y="39"/>
                  <a:pt x="391" y="39"/>
                </a:cubicBezTo>
                <a:cubicBezTo>
                  <a:pt x="389" y="39"/>
                  <a:pt x="387" y="39"/>
                  <a:pt x="385" y="39"/>
                </a:cubicBezTo>
                <a:close/>
                <a:moveTo>
                  <a:pt x="531" y="36"/>
                </a:moveTo>
                <a:cubicBezTo>
                  <a:pt x="528" y="35"/>
                  <a:pt x="525" y="34"/>
                  <a:pt x="522" y="33"/>
                </a:cubicBezTo>
                <a:cubicBezTo>
                  <a:pt x="525" y="24"/>
                  <a:pt x="525" y="24"/>
                  <a:pt x="525" y="24"/>
                </a:cubicBezTo>
                <a:cubicBezTo>
                  <a:pt x="528" y="25"/>
                  <a:pt x="531" y="26"/>
                  <a:pt x="535" y="27"/>
                </a:cubicBezTo>
                <a:lnTo>
                  <a:pt x="531" y="36"/>
                </a:lnTo>
                <a:close/>
                <a:moveTo>
                  <a:pt x="255" y="35"/>
                </a:moveTo>
                <a:cubicBezTo>
                  <a:pt x="251" y="25"/>
                  <a:pt x="251" y="25"/>
                  <a:pt x="251" y="25"/>
                </a:cubicBezTo>
                <a:cubicBezTo>
                  <a:pt x="254" y="24"/>
                  <a:pt x="258" y="23"/>
                  <a:pt x="261" y="22"/>
                </a:cubicBezTo>
                <a:cubicBezTo>
                  <a:pt x="264" y="31"/>
                  <a:pt x="264" y="31"/>
                  <a:pt x="264" y="31"/>
                </a:cubicBezTo>
                <a:cubicBezTo>
                  <a:pt x="261" y="32"/>
                  <a:pt x="258" y="33"/>
                  <a:pt x="255" y="35"/>
                </a:cubicBezTo>
                <a:close/>
                <a:moveTo>
                  <a:pt x="513" y="30"/>
                </a:moveTo>
                <a:cubicBezTo>
                  <a:pt x="510" y="29"/>
                  <a:pt x="506" y="28"/>
                  <a:pt x="503" y="27"/>
                </a:cubicBezTo>
                <a:cubicBezTo>
                  <a:pt x="506" y="17"/>
                  <a:pt x="506" y="17"/>
                  <a:pt x="506" y="17"/>
                </a:cubicBezTo>
                <a:cubicBezTo>
                  <a:pt x="509" y="18"/>
                  <a:pt x="513" y="19"/>
                  <a:pt x="516" y="20"/>
                </a:cubicBezTo>
                <a:lnTo>
                  <a:pt x="513" y="30"/>
                </a:lnTo>
                <a:close/>
                <a:moveTo>
                  <a:pt x="273" y="28"/>
                </a:moveTo>
                <a:cubicBezTo>
                  <a:pt x="270" y="19"/>
                  <a:pt x="270" y="19"/>
                  <a:pt x="270" y="19"/>
                </a:cubicBezTo>
                <a:cubicBezTo>
                  <a:pt x="273" y="18"/>
                  <a:pt x="277" y="17"/>
                  <a:pt x="280" y="16"/>
                </a:cubicBezTo>
                <a:cubicBezTo>
                  <a:pt x="283" y="25"/>
                  <a:pt x="283" y="25"/>
                  <a:pt x="283" y="25"/>
                </a:cubicBezTo>
                <a:cubicBezTo>
                  <a:pt x="279" y="26"/>
                  <a:pt x="276" y="27"/>
                  <a:pt x="273" y="28"/>
                </a:cubicBezTo>
                <a:close/>
                <a:moveTo>
                  <a:pt x="494" y="24"/>
                </a:moveTo>
                <a:cubicBezTo>
                  <a:pt x="491" y="23"/>
                  <a:pt x="488" y="22"/>
                  <a:pt x="485" y="21"/>
                </a:cubicBezTo>
                <a:cubicBezTo>
                  <a:pt x="487" y="12"/>
                  <a:pt x="487" y="12"/>
                  <a:pt x="487" y="12"/>
                </a:cubicBezTo>
                <a:cubicBezTo>
                  <a:pt x="490" y="13"/>
                  <a:pt x="493" y="14"/>
                  <a:pt x="497" y="14"/>
                </a:cubicBezTo>
                <a:lnTo>
                  <a:pt x="494" y="24"/>
                </a:lnTo>
                <a:close/>
                <a:moveTo>
                  <a:pt x="292" y="23"/>
                </a:moveTo>
                <a:cubicBezTo>
                  <a:pt x="289" y="13"/>
                  <a:pt x="289" y="13"/>
                  <a:pt x="289" y="13"/>
                </a:cubicBezTo>
                <a:cubicBezTo>
                  <a:pt x="293" y="12"/>
                  <a:pt x="296" y="11"/>
                  <a:pt x="299" y="1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298" y="21"/>
                  <a:pt x="295" y="22"/>
                  <a:pt x="292" y="23"/>
                </a:cubicBezTo>
                <a:close/>
                <a:moveTo>
                  <a:pt x="475" y="19"/>
                </a:moveTo>
                <a:cubicBezTo>
                  <a:pt x="472" y="18"/>
                  <a:pt x="469" y="18"/>
                  <a:pt x="466" y="17"/>
                </a:cubicBezTo>
                <a:cubicBezTo>
                  <a:pt x="468" y="7"/>
                  <a:pt x="468" y="7"/>
                  <a:pt x="468" y="7"/>
                </a:cubicBezTo>
                <a:cubicBezTo>
                  <a:pt x="471" y="8"/>
                  <a:pt x="474" y="9"/>
                  <a:pt x="477" y="10"/>
                </a:cubicBezTo>
                <a:lnTo>
                  <a:pt x="475" y="19"/>
                </a:lnTo>
                <a:close/>
                <a:moveTo>
                  <a:pt x="311" y="18"/>
                </a:moveTo>
                <a:cubicBezTo>
                  <a:pt x="309" y="8"/>
                  <a:pt x="309" y="8"/>
                  <a:pt x="309" y="8"/>
                </a:cubicBezTo>
                <a:cubicBezTo>
                  <a:pt x="312" y="8"/>
                  <a:pt x="315" y="7"/>
                  <a:pt x="319" y="7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17" y="17"/>
                  <a:pt x="314" y="17"/>
                  <a:pt x="311" y="18"/>
                </a:cubicBezTo>
                <a:close/>
                <a:moveTo>
                  <a:pt x="456" y="15"/>
                </a:moveTo>
                <a:cubicBezTo>
                  <a:pt x="453" y="15"/>
                  <a:pt x="450" y="14"/>
                  <a:pt x="446" y="14"/>
                </a:cubicBezTo>
                <a:cubicBezTo>
                  <a:pt x="448" y="4"/>
                  <a:pt x="448" y="4"/>
                  <a:pt x="448" y="4"/>
                </a:cubicBezTo>
                <a:cubicBezTo>
                  <a:pt x="451" y="5"/>
                  <a:pt x="454" y="5"/>
                  <a:pt x="458" y="6"/>
                </a:cubicBezTo>
                <a:lnTo>
                  <a:pt x="456" y="15"/>
                </a:lnTo>
                <a:close/>
                <a:moveTo>
                  <a:pt x="330" y="15"/>
                </a:moveTo>
                <a:cubicBezTo>
                  <a:pt x="329" y="5"/>
                  <a:pt x="329" y="5"/>
                  <a:pt x="329" y="5"/>
                </a:cubicBezTo>
                <a:cubicBezTo>
                  <a:pt x="332" y="4"/>
                  <a:pt x="335" y="4"/>
                  <a:pt x="338" y="3"/>
                </a:cubicBezTo>
                <a:cubicBezTo>
                  <a:pt x="340" y="13"/>
                  <a:pt x="340" y="13"/>
                  <a:pt x="340" y="13"/>
                </a:cubicBezTo>
                <a:cubicBezTo>
                  <a:pt x="337" y="14"/>
                  <a:pt x="333" y="14"/>
                  <a:pt x="330" y="15"/>
                </a:cubicBezTo>
                <a:close/>
                <a:moveTo>
                  <a:pt x="437" y="13"/>
                </a:moveTo>
                <a:cubicBezTo>
                  <a:pt x="434" y="12"/>
                  <a:pt x="430" y="12"/>
                  <a:pt x="427" y="11"/>
                </a:cubicBezTo>
                <a:cubicBezTo>
                  <a:pt x="428" y="2"/>
                  <a:pt x="428" y="2"/>
                  <a:pt x="428" y="2"/>
                </a:cubicBezTo>
                <a:cubicBezTo>
                  <a:pt x="431" y="2"/>
                  <a:pt x="435" y="2"/>
                  <a:pt x="438" y="3"/>
                </a:cubicBezTo>
                <a:lnTo>
                  <a:pt x="437" y="13"/>
                </a:lnTo>
                <a:close/>
                <a:moveTo>
                  <a:pt x="349" y="12"/>
                </a:moveTo>
                <a:cubicBezTo>
                  <a:pt x="348" y="2"/>
                  <a:pt x="348" y="2"/>
                  <a:pt x="348" y="2"/>
                </a:cubicBezTo>
                <a:cubicBezTo>
                  <a:pt x="352" y="2"/>
                  <a:pt x="355" y="2"/>
                  <a:pt x="358" y="1"/>
                </a:cubicBezTo>
                <a:cubicBezTo>
                  <a:pt x="359" y="11"/>
                  <a:pt x="359" y="11"/>
                  <a:pt x="359" y="11"/>
                </a:cubicBezTo>
                <a:cubicBezTo>
                  <a:pt x="356" y="11"/>
                  <a:pt x="353" y="12"/>
                  <a:pt x="349" y="12"/>
                </a:cubicBezTo>
                <a:close/>
                <a:moveTo>
                  <a:pt x="417" y="11"/>
                </a:moveTo>
                <a:cubicBezTo>
                  <a:pt x="414" y="10"/>
                  <a:pt x="411" y="10"/>
                  <a:pt x="408" y="10"/>
                </a:cubicBezTo>
                <a:cubicBezTo>
                  <a:pt x="408" y="0"/>
                  <a:pt x="408" y="0"/>
                  <a:pt x="408" y="0"/>
                </a:cubicBezTo>
                <a:cubicBezTo>
                  <a:pt x="412" y="0"/>
                  <a:pt x="415" y="1"/>
                  <a:pt x="418" y="1"/>
                </a:cubicBezTo>
                <a:lnTo>
                  <a:pt x="417" y="11"/>
                </a:lnTo>
                <a:close/>
                <a:moveTo>
                  <a:pt x="369" y="10"/>
                </a:moveTo>
                <a:cubicBezTo>
                  <a:pt x="368" y="1"/>
                  <a:pt x="368" y="1"/>
                  <a:pt x="368" y="1"/>
                </a:cubicBezTo>
                <a:cubicBezTo>
                  <a:pt x="372" y="0"/>
                  <a:pt x="375" y="0"/>
                  <a:pt x="378" y="0"/>
                </a:cubicBezTo>
                <a:cubicBezTo>
                  <a:pt x="379" y="10"/>
                  <a:pt x="379" y="10"/>
                  <a:pt x="379" y="10"/>
                </a:cubicBezTo>
                <a:cubicBezTo>
                  <a:pt x="375" y="10"/>
                  <a:pt x="372" y="10"/>
                  <a:pt x="369" y="10"/>
                </a:cubicBezTo>
                <a:close/>
                <a:moveTo>
                  <a:pt x="398" y="10"/>
                </a:moveTo>
                <a:cubicBezTo>
                  <a:pt x="396" y="10"/>
                  <a:pt x="393" y="10"/>
                  <a:pt x="391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0"/>
                  <a:pt x="388" y="0"/>
                  <a:pt x="388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393" y="0"/>
                  <a:pt x="396" y="0"/>
                  <a:pt x="398" y="0"/>
                </a:cubicBezTo>
                <a:lnTo>
                  <a:pt x="398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bg-BG">
              <a:latin typeface="+mn-lt"/>
              <a:ea typeface="+mn-ea"/>
              <a:cs typeface="+mn-cs"/>
            </a:endParaRPr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1978214" y="1591982"/>
            <a:ext cx="1486004" cy="14877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zh-CN" altLang="zh-CN"/>
          </a:p>
        </p:txBody>
      </p:sp>
      <p:sp>
        <p:nvSpPr>
          <p:cNvPr id="38" name="Freeform 18"/>
          <p:cNvSpPr>
            <a:spLocks/>
          </p:cNvSpPr>
          <p:nvPr/>
        </p:nvSpPr>
        <p:spPr bwMode="auto">
          <a:xfrm>
            <a:off x="4547409" y="2075189"/>
            <a:ext cx="1259733" cy="1255571"/>
          </a:xfrm>
          <a:custGeom>
            <a:avLst/>
            <a:gdLst>
              <a:gd name="T0" fmla="*/ 211 w 257"/>
              <a:gd name="T1" fmla="*/ 45 h 256"/>
              <a:gd name="T2" fmla="*/ 211 w 257"/>
              <a:gd name="T3" fmla="*/ 211 h 256"/>
              <a:gd name="T4" fmla="*/ 45 w 257"/>
              <a:gd name="T5" fmla="*/ 211 h 256"/>
              <a:gd name="T6" fmla="*/ 45 w 257"/>
              <a:gd name="T7" fmla="*/ 45 h 256"/>
              <a:gd name="T8" fmla="*/ 211 w 257"/>
              <a:gd name="T9" fmla="*/ 4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7" h="256">
                <a:moveTo>
                  <a:pt x="211" y="45"/>
                </a:moveTo>
                <a:cubicBezTo>
                  <a:pt x="257" y="91"/>
                  <a:pt x="257" y="165"/>
                  <a:pt x="211" y="211"/>
                </a:cubicBezTo>
                <a:cubicBezTo>
                  <a:pt x="165" y="256"/>
                  <a:pt x="91" y="256"/>
                  <a:pt x="45" y="211"/>
                </a:cubicBezTo>
                <a:cubicBezTo>
                  <a:pt x="0" y="165"/>
                  <a:pt x="0" y="91"/>
                  <a:pt x="45" y="45"/>
                </a:cubicBezTo>
                <a:cubicBezTo>
                  <a:pt x="91" y="0"/>
                  <a:pt x="165" y="0"/>
                  <a:pt x="211" y="45"/>
                </a:cubicBezTo>
                <a:close/>
              </a:path>
            </a:pathLst>
          </a:custGeom>
          <a:solidFill>
            <a:srgbClr val="42D2C4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bg-BG">
              <a:latin typeface="+mn-lt"/>
              <a:ea typeface="+mn-ea"/>
              <a:cs typeface="+mn-cs"/>
            </a:endParaRPr>
          </a:p>
        </p:txBody>
      </p:sp>
      <p:sp>
        <p:nvSpPr>
          <p:cNvPr id="41" name="TextBox 451"/>
          <p:cNvSpPr txBox="1"/>
          <p:nvPr/>
        </p:nvSpPr>
        <p:spPr>
          <a:xfrm>
            <a:off x="2074972" y="2148677"/>
            <a:ext cx="1292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524000" algn="l"/>
                <a:tab pos="2247900" algn="l"/>
                <a:tab pos="2959100" algn="l"/>
                <a:tab pos="3683000" algn="l"/>
                <a:tab pos="4394200" algn="l"/>
                <a:tab pos="5118100" algn="l"/>
                <a:tab pos="5829300" algn="l"/>
                <a:tab pos="6553200" algn="l"/>
              </a:tabLst>
              <a:defRPr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业务板块</a:t>
            </a:r>
            <a:endParaRPr lang="bg-BG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807899" y="1067327"/>
            <a:ext cx="1029570" cy="960441"/>
            <a:chOff x="1558001" y="1900717"/>
            <a:chExt cx="1029570" cy="960441"/>
          </a:xfrm>
        </p:grpSpPr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1623946" y="1900717"/>
              <a:ext cx="963625" cy="960441"/>
            </a:xfrm>
            <a:custGeom>
              <a:avLst/>
              <a:gdLst>
                <a:gd name="T0" fmla="*/ 211 w 257"/>
                <a:gd name="T1" fmla="*/ 45 h 256"/>
                <a:gd name="T2" fmla="*/ 211 w 257"/>
                <a:gd name="T3" fmla="*/ 211 h 256"/>
                <a:gd name="T4" fmla="*/ 46 w 257"/>
                <a:gd name="T5" fmla="*/ 211 h 256"/>
                <a:gd name="T6" fmla="*/ 46 w 257"/>
                <a:gd name="T7" fmla="*/ 45 h 256"/>
                <a:gd name="T8" fmla="*/ 211 w 257"/>
                <a:gd name="T9" fmla="*/ 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256">
                  <a:moveTo>
                    <a:pt x="211" y="45"/>
                  </a:moveTo>
                  <a:cubicBezTo>
                    <a:pt x="257" y="91"/>
                    <a:pt x="257" y="165"/>
                    <a:pt x="211" y="211"/>
                  </a:cubicBezTo>
                  <a:cubicBezTo>
                    <a:pt x="165" y="256"/>
                    <a:pt x="91" y="256"/>
                    <a:pt x="46" y="211"/>
                  </a:cubicBezTo>
                  <a:cubicBezTo>
                    <a:pt x="0" y="165"/>
                    <a:pt x="0" y="91"/>
                    <a:pt x="46" y="45"/>
                  </a:cubicBezTo>
                  <a:cubicBezTo>
                    <a:pt x="91" y="0"/>
                    <a:pt x="165" y="0"/>
                    <a:pt x="211" y="45"/>
                  </a:cubicBezTo>
                  <a:close/>
                </a:path>
              </a:pathLst>
            </a:custGeom>
            <a:solidFill>
              <a:srgbClr val="42D2C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Box 452"/>
            <p:cNvSpPr txBox="1">
              <a:spLocks noChangeArrowheads="1"/>
            </p:cNvSpPr>
            <p:nvPr/>
          </p:nvSpPr>
          <p:spPr bwMode="auto">
            <a:xfrm>
              <a:off x="1558001" y="2196271"/>
              <a:ext cx="10295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spcAft>
                  <a:spcPts val="1700"/>
                </a:spcAft>
              </a:pPr>
              <a:r>
                <a:rPr lang="en-US" altLang="zh-CN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1.</a:t>
              </a:r>
              <a:r>
                <a:rPr lang="zh-CN" altLang="en-US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框架</a:t>
              </a:r>
              <a:endParaRPr lang="en-US" altLang="zh-CN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44" name="TextBox 453"/>
          <p:cNvSpPr txBox="1">
            <a:spLocks noChangeArrowheads="1"/>
          </p:cNvSpPr>
          <p:nvPr/>
        </p:nvSpPr>
        <p:spPr bwMode="auto">
          <a:xfrm>
            <a:off x="4547409" y="2599900"/>
            <a:ext cx="12438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Aft>
                <a:spcPts val="170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2pPr>
            <a:lvl3pPr marL="1143000" indent="-22860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3pPr>
            <a:lvl4pPr marL="1600200" indent="-22860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4pPr>
            <a:lvl5pPr marL="2057400" indent="-22860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latin typeface="Calibri" charset="0"/>
              </a:defRPr>
            </a:lvl9pPr>
          </a:lstStyle>
          <a:p>
            <a:pPr algn="ctr">
              <a:lnSpc>
                <a:spcPts val="1220"/>
              </a:lnSpc>
            </a:pPr>
            <a:r>
              <a:rPr lang="en-US" altLang="zh-CN" sz="2000" b="1" dirty="0" smtClean="0"/>
              <a:t>2.Page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2103307" y="4006956"/>
            <a:ext cx="1985231" cy="1978673"/>
            <a:chOff x="3281469" y="3611839"/>
            <a:chExt cx="1514418" cy="1509415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3281469" y="3611839"/>
              <a:ext cx="1514418" cy="1509415"/>
            </a:xfrm>
            <a:custGeom>
              <a:avLst/>
              <a:gdLst>
                <a:gd name="T0" fmla="*/ 211 w 257"/>
                <a:gd name="T1" fmla="*/ 45 h 256"/>
                <a:gd name="T2" fmla="*/ 211 w 257"/>
                <a:gd name="T3" fmla="*/ 211 h 256"/>
                <a:gd name="T4" fmla="*/ 45 w 257"/>
                <a:gd name="T5" fmla="*/ 211 h 256"/>
                <a:gd name="T6" fmla="*/ 45 w 257"/>
                <a:gd name="T7" fmla="*/ 45 h 256"/>
                <a:gd name="T8" fmla="*/ 211 w 257"/>
                <a:gd name="T9" fmla="*/ 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256">
                  <a:moveTo>
                    <a:pt x="211" y="45"/>
                  </a:moveTo>
                  <a:cubicBezTo>
                    <a:pt x="257" y="91"/>
                    <a:pt x="257" y="165"/>
                    <a:pt x="211" y="211"/>
                  </a:cubicBezTo>
                  <a:cubicBezTo>
                    <a:pt x="165" y="256"/>
                    <a:pt x="91" y="256"/>
                    <a:pt x="45" y="211"/>
                  </a:cubicBezTo>
                  <a:cubicBezTo>
                    <a:pt x="0" y="165"/>
                    <a:pt x="0" y="91"/>
                    <a:pt x="45" y="45"/>
                  </a:cubicBezTo>
                  <a:cubicBezTo>
                    <a:pt x="91" y="0"/>
                    <a:pt x="165" y="0"/>
                    <a:pt x="211" y="45"/>
                  </a:cubicBezTo>
                  <a:close/>
                </a:path>
              </a:pathLst>
            </a:custGeom>
            <a:solidFill>
              <a:srgbClr val="42D2C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TextBox 455"/>
            <p:cNvSpPr txBox="1">
              <a:spLocks noChangeArrowheads="1"/>
            </p:cNvSpPr>
            <p:nvPr/>
          </p:nvSpPr>
          <p:spPr bwMode="auto">
            <a:xfrm>
              <a:off x="3366446" y="4245983"/>
              <a:ext cx="139972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Aft>
                  <a:spcPts val="1700"/>
                </a:spcAft>
              </a:pPr>
              <a:r>
                <a:rPr lang="en-US" altLang="zh-CN" sz="16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4.</a:t>
              </a:r>
              <a:r>
                <a:rPr lang="zh-CN" altLang="en-US" sz="16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平台差异化模块</a:t>
              </a:r>
              <a:endParaRPr lang="en-US" altLang="zh-CN" sz="16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175001" y="3564769"/>
            <a:ext cx="3536249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defTabSz="457200">
              <a:lnSpc>
                <a:spcPct val="150000"/>
              </a:lnSpc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Loading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、</a:t>
            </a:r>
            <a:r>
              <a:rPr lang="en-US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Hint</a:t>
            </a:r>
          </a:p>
          <a:p>
            <a:r>
              <a:rPr lang="en-US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Alert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 、</a:t>
            </a:r>
            <a:r>
              <a:rPr lang="en-US" altLang="zh-CN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PreviewImage</a:t>
            </a:r>
            <a:endParaRPr lang="zh-CN" altLang="en-US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54448" y="4727021"/>
            <a:ext cx="5318535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defTabSz="457200">
              <a:lnSpc>
                <a:spcPct val="150000"/>
              </a:lnSpc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h5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和</a:t>
            </a:r>
            <a:r>
              <a:rPr lang="en-US" altLang="zh-CN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接口通信、</a:t>
            </a:r>
            <a:r>
              <a:rPr lang="nl-NL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 Ajax</a:t>
            </a:r>
            <a:r>
              <a:rPr lang="zh-CN" altLang="nl-NL" dirty="0">
                <a:latin typeface="Microsoft YaHei Light" charset="-122"/>
                <a:ea typeface="Microsoft YaHei Light" charset="-122"/>
                <a:cs typeface="Microsoft YaHei Light" charset="-122"/>
              </a:rPr>
              <a:t>请求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、</a:t>
            </a:r>
            <a:r>
              <a:rPr lang="en-US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 App Header</a:t>
            </a:r>
          </a:p>
          <a:p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用户信息（已登录，直接打通／未登录，调用</a:t>
            </a:r>
            <a:r>
              <a:rPr lang="en-US" altLang="zh-CN" dirty="0">
                <a:latin typeface="Microsoft YaHei Light" charset="-122"/>
                <a:ea typeface="Microsoft YaHei Light" charset="-122"/>
                <a:cs typeface="Microsoft YaHei Light" charset="-122"/>
              </a:rPr>
              <a:t>SDK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登录）</a:t>
            </a:r>
            <a:r>
              <a:rPr lang="zh-CN" altLang="en-US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、定位</a:t>
            </a:r>
            <a:r>
              <a:rPr lang="zh-CN" altLang="en-US" dirty="0">
                <a:latin typeface="Microsoft YaHei Light" charset="-122"/>
                <a:ea typeface="Microsoft YaHei Light" charset="-122"/>
                <a:cs typeface="Microsoft YaHei Light" charset="-122"/>
              </a:rPr>
              <a:t>、分享、支付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3105" y="-821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9" name="组 48"/>
          <p:cNvGrpSpPr/>
          <p:nvPr/>
        </p:nvGrpSpPr>
        <p:grpSpPr>
          <a:xfrm>
            <a:off x="3703363" y="3174053"/>
            <a:ext cx="1459980" cy="1441879"/>
            <a:chOff x="1330890" y="3698589"/>
            <a:chExt cx="1459980" cy="1441879"/>
          </a:xfrm>
        </p:grpSpPr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1330890" y="3698589"/>
              <a:ext cx="1441893" cy="1441879"/>
            </a:xfrm>
            <a:custGeom>
              <a:avLst/>
              <a:gdLst>
                <a:gd name="T0" fmla="*/ 211 w 257"/>
                <a:gd name="T1" fmla="*/ 46 h 257"/>
                <a:gd name="T2" fmla="*/ 211 w 257"/>
                <a:gd name="T3" fmla="*/ 211 h 257"/>
                <a:gd name="T4" fmla="*/ 46 w 257"/>
                <a:gd name="T5" fmla="*/ 211 h 257"/>
                <a:gd name="T6" fmla="*/ 46 w 257"/>
                <a:gd name="T7" fmla="*/ 46 h 257"/>
                <a:gd name="T8" fmla="*/ 211 w 257"/>
                <a:gd name="T9" fmla="*/ 4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257">
                  <a:moveTo>
                    <a:pt x="211" y="46"/>
                  </a:moveTo>
                  <a:cubicBezTo>
                    <a:pt x="257" y="91"/>
                    <a:pt x="257" y="165"/>
                    <a:pt x="211" y="211"/>
                  </a:cubicBezTo>
                  <a:cubicBezTo>
                    <a:pt x="166" y="257"/>
                    <a:pt x="92" y="257"/>
                    <a:pt x="46" y="211"/>
                  </a:cubicBezTo>
                  <a:cubicBezTo>
                    <a:pt x="0" y="165"/>
                    <a:pt x="0" y="91"/>
                    <a:pt x="46" y="46"/>
                  </a:cubicBezTo>
                  <a:cubicBezTo>
                    <a:pt x="92" y="0"/>
                    <a:pt x="166" y="0"/>
                    <a:pt x="211" y="46"/>
                  </a:cubicBezTo>
                  <a:close/>
                </a:path>
              </a:pathLst>
            </a:custGeom>
            <a:solidFill>
              <a:srgbClr val="42D2C4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TextBox 454"/>
            <p:cNvSpPr txBox="1">
              <a:spLocks noChangeArrowheads="1"/>
            </p:cNvSpPr>
            <p:nvPr/>
          </p:nvSpPr>
          <p:spPr bwMode="auto">
            <a:xfrm>
              <a:off x="1375029" y="4140731"/>
              <a:ext cx="14158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447675" algn="l"/>
                  <a:tab pos="952500" algn="l"/>
                  <a:tab pos="1438275" algn="l"/>
                  <a:tab pos="1885950" algn="l"/>
                  <a:tab pos="2419350" algn="l"/>
                  <a:tab pos="2867025" algn="l"/>
                </a:tabLs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Aft>
                  <a:spcPts val="1700"/>
                </a:spcAft>
              </a:pPr>
              <a:r>
                <a:rPr lang="en-US" altLang="zh-CN" sz="16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16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平台</a:t>
              </a:r>
              <a:r>
                <a:rPr lang="zh-CN" altLang="en-US" sz="1600" b="1" dirty="0">
                  <a:latin typeface="Microsoft YaHei" charset="-122"/>
                  <a:ea typeface="Microsoft YaHei" charset="-122"/>
                  <a:cs typeface="Microsoft YaHei" charset="-122"/>
                </a:rPr>
                <a:t>差异化</a:t>
              </a:r>
              <a:r>
                <a:rPr lang="en-US" altLang="zh-CN" sz="1600" b="1" dirty="0" err="1">
                  <a:latin typeface="Microsoft YaHei" charset="-122"/>
                  <a:ea typeface="Microsoft YaHei" charset="-122"/>
                  <a:cs typeface="Microsoft YaHei" charset="-122"/>
                </a:rPr>
                <a:t>Ui</a:t>
              </a:r>
              <a:r>
                <a:rPr lang="zh-CN" altLang="en-US" sz="1600" b="1" dirty="0">
                  <a:latin typeface="Microsoft YaHei" charset="-122"/>
                  <a:ea typeface="Microsoft YaHei" charset="-122"/>
                  <a:cs typeface="Microsoft YaHei" charset="-122"/>
                </a:rPr>
                <a:t>组件</a:t>
              </a:r>
              <a:endParaRPr lang="en-US" altLang="zh-CN" sz="16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4367333" y="4261045"/>
            <a:ext cx="1592020" cy="253916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/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Webview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JS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SDK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提供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72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18593" y="2028476"/>
            <a:ext cx="5467350" cy="419591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03699" y="2092485"/>
            <a:ext cx="4194423" cy="4131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 function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getPosition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return new Promise((resolve, reject) =&gt; {</a:t>
            </a:r>
          </a:p>
          <a:p>
            <a:pPr>
              <a:lnSpc>
                <a:spcPct val="150000"/>
              </a:lnSpc>
            </a:pP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if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(‘</a:t>
            </a:r>
            <a:r>
              <a:rPr lang="zh-CN" altLang="mr-I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乐车邦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APP’) {</a:t>
            </a:r>
          </a:p>
          <a:p>
            <a:pPr>
              <a:lnSpc>
                <a:spcPct val="150000"/>
              </a:lnSpc>
            </a:pP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}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else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if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(‘</a:t>
            </a:r>
            <a:r>
              <a:rPr lang="zh-CN" altLang="mr-I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’) {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} else if (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navigator.geolocation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})</a:t>
            </a:r>
          </a:p>
          <a:p>
            <a:pPr>
              <a:lnSpc>
                <a:spcPct val="150000"/>
              </a:lnSpc>
            </a:pP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  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业务代码</a:t>
            </a:r>
          </a:p>
          <a:p>
            <a:pPr>
              <a:lnSpc>
                <a:spcPct val="150000"/>
              </a:lnSpc>
            </a:pP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getPosition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().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then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(() =&gt; { </a:t>
            </a:r>
          </a:p>
          <a:p>
            <a:pPr>
              <a:lnSpc>
                <a:spcPct val="150000"/>
              </a:lnSpc>
            </a:pP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})</a:t>
            </a:r>
          </a:p>
        </p:txBody>
      </p:sp>
      <p:sp>
        <p:nvSpPr>
          <p:cNvPr id="2" name="矩形 1"/>
          <p:cNvSpPr/>
          <p:nvPr/>
        </p:nvSpPr>
        <p:spPr>
          <a:xfrm>
            <a:off x="1518745" y="77347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如何理解代码统一</a:t>
            </a:r>
          </a:p>
        </p:txBody>
      </p:sp>
      <p:sp>
        <p:nvSpPr>
          <p:cNvPr id="12" name="矩形 11"/>
          <p:cNvSpPr/>
          <p:nvPr/>
        </p:nvSpPr>
        <p:spPr>
          <a:xfrm>
            <a:off x="1518745" y="1170143"/>
            <a:ext cx="7313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这里的代码统一指的是业务代码统一，底层去封装流量平台的差异性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封装</a:t>
            </a:r>
            <a:r>
              <a:rPr lang="en-US" altLang="zh-CN" sz="1600" dirty="0">
                <a:solidFill>
                  <a:schemeClr val="bg1"/>
                </a:solidFill>
              </a:rPr>
              <a:t>h5</a:t>
            </a:r>
            <a:r>
              <a:rPr lang="zh-CN" altLang="en-US" sz="1600" dirty="0" smtClean="0">
                <a:solidFill>
                  <a:schemeClr val="bg1"/>
                </a:solidFill>
              </a:rPr>
              <a:t>定位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18593" y="1618572"/>
            <a:ext cx="5467350" cy="447290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03699" y="1682581"/>
            <a:ext cx="4565570" cy="44088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Lizard =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config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goTo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 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goBack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alert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hint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showLoading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hideLoading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…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</p:txBody>
      </p:sp>
      <p:sp>
        <p:nvSpPr>
          <p:cNvPr id="2" name="矩形 1"/>
          <p:cNvSpPr/>
          <p:nvPr/>
        </p:nvSpPr>
        <p:spPr>
          <a:xfrm>
            <a:off x="1518745" y="77347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框架代码设计</a:t>
            </a:r>
          </a:p>
        </p:txBody>
      </p:sp>
    </p:spTree>
    <p:extLst>
      <p:ext uri="{BB962C8B-B14F-4D97-AF65-F5344CB8AC3E}">
        <p14:creationId xmlns:p14="http://schemas.microsoft.com/office/powerpoint/2010/main" val="8331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18593" y="1618572"/>
            <a:ext cx="5467350" cy="447290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03699" y="1682581"/>
            <a:ext cx="4565570" cy="44088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class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PageView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onCreate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fi-FI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fi-FI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ajax</a:t>
            </a:r>
            <a:r>
              <a:rPr lang="fi-FI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dataLink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onShow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onCache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onHide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</a:t>
            </a:r>
            <a:r>
              <a:rPr lang="mr-IN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onRemove</a:t>
            </a:r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() {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…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</p:txBody>
      </p:sp>
      <p:sp>
        <p:nvSpPr>
          <p:cNvPr id="2" name="矩形 1"/>
          <p:cNvSpPr/>
          <p:nvPr/>
        </p:nvSpPr>
        <p:spPr>
          <a:xfrm>
            <a:off x="1518745" y="773476"/>
            <a:ext cx="18208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PAGEVIEW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18593" y="1618572"/>
            <a:ext cx="5467350" cy="30480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03699" y="1682581"/>
            <a:ext cx="4565570" cy="28700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class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UIAbstract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class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ScrollList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extends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UIAbstract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class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SlideShow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extends 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UIAbstract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class Loading extends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UIAbstract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class Switch extends 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UIAbstract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}</a:t>
            </a:r>
          </a:p>
          <a:p>
            <a:r>
              <a:rPr lang="mr-IN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…</a:t>
            </a:r>
          </a:p>
        </p:txBody>
      </p:sp>
      <p:sp>
        <p:nvSpPr>
          <p:cNvPr id="2" name="矩形 1"/>
          <p:cNvSpPr/>
          <p:nvPr/>
        </p:nvSpPr>
        <p:spPr>
          <a:xfrm>
            <a:off x="1518745" y="773476"/>
            <a:ext cx="1316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抽象</a:t>
            </a:r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3" name="矩形 2"/>
          <p:cNvSpPr/>
          <p:nvPr/>
        </p:nvSpPr>
        <p:spPr>
          <a:xfrm>
            <a:off x="1518745" y="5453447"/>
            <a:ext cx="9058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*各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平台可以自行实现</a:t>
            </a:r>
            <a:r>
              <a:rPr lang="en-US" altLang="zh-CN" sz="16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Alert,Loading,Hint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等等</a:t>
            </a:r>
            <a:r>
              <a:rPr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组件，但是接口必须保持一致</a:t>
            </a:r>
          </a:p>
        </p:txBody>
      </p:sp>
    </p:spTree>
    <p:extLst>
      <p:ext uri="{BB962C8B-B14F-4D97-AF65-F5344CB8AC3E}">
        <p14:creationId xmlns:p14="http://schemas.microsoft.com/office/powerpoint/2010/main" val="2137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Words>849</Words>
  <Application>Microsoft Macintosh PowerPoint</Application>
  <PresentationFormat>宽屏</PresentationFormat>
  <Paragraphs>170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Calibri</vt:lpstr>
      <vt:lpstr>Century Gothic</vt:lpstr>
      <vt:lpstr>DengXian</vt:lpstr>
      <vt:lpstr>Microsoft YaHei</vt:lpstr>
      <vt:lpstr>Microsoft YaHei Light</vt:lpstr>
      <vt:lpstr>Segoe UI Light</vt:lpstr>
      <vt:lpstr>微软雅黑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Microsoft Office 用户</cp:lastModifiedBy>
  <cp:revision>65</cp:revision>
  <cp:lastPrinted>2017-11-17T12:51:06Z</cp:lastPrinted>
  <dcterms:created xsi:type="dcterms:W3CDTF">2015-07-31T08:15:03Z</dcterms:created>
  <dcterms:modified xsi:type="dcterms:W3CDTF">2017-11-17T12:51:11Z</dcterms:modified>
</cp:coreProperties>
</file>